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2"/>
  </p:notesMasterIdLst>
  <p:sldIdLst>
    <p:sldId id="257" r:id="rId2"/>
    <p:sldId id="258" r:id="rId3"/>
    <p:sldId id="276" r:id="rId4"/>
    <p:sldId id="259" r:id="rId5"/>
    <p:sldId id="264" r:id="rId6"/>
    <p:sldId id="260" r:id="rId7"/>
    <p:sldId id="266" r:id="rId8"/>
    <p:sldId id="268" r:id="rId9"/>
    <p:sldId id="284" r:id="rId10"/>
    <p:sldId id="267" r:id="rId11"/>
    <p:sldId id="285" r:id="rId12"/>
    <p:sldId id="278" r:id="rId13"/>
    <p:sldId id="272" r:id="rId14"/>
    <p:sldId id="282" r:id="rId15"/>
    <p:sldId id="280" r:id="rId16"/>
    <p:sldId id="269" r:id="rId17"/>
    <p:sldId id="279" r:id="rId18"/>
    <p:sldId id="262" r:id="rId19"/>
    <p:sldId id="283" r:id="rId20"/>
    <p:sldId id="265" r:id="rId21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96D5A"/>
    <a:srgbClr val="163B30"/>
    <a:srgbClr val="164B30"/>
    <a:srgbClr val="282828"/>
    <a:srgbClr val="0563C1"/>
    <a:srgbClr val="3E77BF"/>
    <a:srgbClr val="0024C2"/>
    <a:srgbClr val="FFFFFF"/>
    <a:srgbClr val="303C42"/>
    <a:srgbClr val="0070C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DD8F8AA-7A6C-4867-AAD5-3752FE83ACDE}" v="50" dt="2025-01-08T15:50:54.62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2748"/>
    <p:restoredTop sz="94726"/>
  </p:normalViewPr>
  <p:slideViewPr>
    <p:cSldViewPr snapToGrid="0">
      <p:cViewPr varScale="1">
        <p:scale>
          <a:sx n="152" d="100"/>
          <a:sy n="152" d="100"/>
        </p:scale>
        <p:origin x="3138" y="150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28" Type="http://schemas.microsoft.com/office/2015/10/relationships/revisionInfo" Target="revisionInfo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Berkan Kücük" userId="031574b4a83d9912" providerId="LiveId" clId="{2DD8F8AA-7A6C-4867-AAD5-3752FE83ACDE}"/>
    <pc:docChg chg="addSld modSld sldOrd">
      <pc:chgData name="Berkan Kücük" userId="031574b4a83d9912" providerId="LiveId" clId="{2DD8F8AA-7A6C-4867-AAD5-3752FE83ACDE}" dt="2025-01-08T15:51:18.010" v="61" actId="207"/>
      <pc:docMkLst>
        <pc:docMk/>
      </pc:docMkLst>
      <pc:sldChg chg="modSp mod">
        <pc:chgData name="Berkan Kücük" userId="031574b4a83d9912" providerId="LiveId" clId="{2DD8F8AA-7A6C-4867-AAD5-3752FE83ACDE}" dt="2025-01-08T15:47:08.012" v="42" actId="207"/>
        <pc:sldMkLst>
          <pc:docMk/>
          <pc:sldMk cId="1956968986" sldId="259"/>
        </pc:sldMkLst>
        <pc:spChg chg="mod">
          <ac:chgData name="Berkan Kücük" userId="031574b4a83d9912" providerId="LiveId" clId="{2DD8F8AA-7A6C-4867-AAD5-3752FE83ACDE}" dt="2025-01-08T15:47:08.012" v="42" actId="207"/>
          <ac:spMkLst>
            <pc:docMk/>
            <pc:sldMk cId="1956968986" sldId="259"/>
            <ac:spMk id="21" creationId="{F8AF2F48-C64E-E6EF-F1CE-41BCAA181931}"/>
          </ac:spMkLst>
        </pc:spChg>
      </pc:sldChg>
      <pc:sldChg chg="modSp mod">
        <pc:chgData name="Berkan Kücük" userId="031574b4a83d9912" providerId="LiveId" clId="{2DD8F8AA-7A6C-4867-AAD5-3752FE83ACDE}" dt="2025-01-08T15:36:38.694" v="40" actId="115"/>
        <pc:sldMkLst>
          <pc:docMk/>
          <pc:sldMk cId="4034612926" sldId="260"/>
        </pc:sldMkLst>
        <pc:spChg chg="mod">
          <ac:chgData name="Berkan Kücük" userId="031574b4a83d9912" providerId="LiveId" clId="{2DD8F8AA-7A6C-4867-AAD5-3752FE83ACDE}" dt="2025-01-08T15:36:38.694" v="40" actId="115"/>
          <ac:spMkLst>
            <pc:docMk/>
            <pc:sldMk cId="4034612926" sldId="260"/>
            <ac:spMk id="21" creationId="{CE62B268-6F1E-9F54-3904-6CE0D09D95B8}"/>
          </ac:spMkLst>
        </pc:spChg>
      </pc:sldChg>
      <pc:sldChg chg="modSp mod setBg">
        <pc:chgData name="Berkan Kücük" userId="031574b4a83d9912" providerId="LiveId" clId="{2DD8F8AA-7A6C-4867-AAD5-3752FE83ACDE}" dt="2025-01-08T15:51:18.010" v="61" actId="207"/>
        <pc:sldMkLst>
          <pc:docMk/>
          <pc:sldMk cId="3410645116" sldId="262"/>
        </pc:sldMkLst>
        <pc:picChg chg="mod">
          <ac:chgData name="Berkan Kücük" userId="031574b4a83d9912" providerId="LiveId" clId="{2DD8F8AA-7A6C-4867-AAD5-3752FE83ACDE}" dt="2025-01-08T15:51:18.010" v="61" actId="207"/>
          <ac:picMkLst>
            <pc:docMk/>
            <pc:sldMk cId="3410645116" sldId="262"/>
            <ac:picMk id="4" creationId="{071462DC-1A21-765D-30B5-29BC3199027C}"/>
          </ac:picMkLst>
        </pc:picChg>
      </pc:sldChg>
      <pc:sldChg chg="delSp modSp modAnim">
        <pc:chgData name="Berkan Kücük" userId="031574b4a83d9912" providerId="LiveId" clId="{2DD8F8AA-7A6C-4867-AAD5-3752FE83ACDE}" dt="2025-01-08T15:36:16.432" v="36" actId="207"/>
        <pc:sldMkLst>
          <pc:docMk/>
          <pc:sldMk cId="4079728457" sldId="264"/>
        </pc:sldMkLst>
        <pc:spChg chg="mod topLvl">
          <ac:chgData name="Berkan Kücük" userId="031574b4a83d9912" providerId="LiveId" clId="{2DD8F8AA-7A6C-4867-AAD5-3752FE83ACDE}" dt="2025-01-08T15:36:16.432" v="36" actId="207"/>
          <ac:spMkLst>
            <pc:docMk/>
            <pc:sldMk cId="4079728457" sldId="264"/>
            <ac:spMk id="2" creationId="{D6BF34F3-2874-C2E5-BF51-EBFC1C6F1AB2}"/>
          </ac:spMkLst>
        </pc:spChg>
        <pc:spChg chg="mod topLvl">
          <ac:chgData name="Berkan Kücük" userId="031574b4a83d9912" providerId="LiveId" clId="{2DD8F8AA-7A6C-4867-AAD5-3752FE83ACDE}" dt="2025-01-08T15:35:40.866" v="26" actId="165"/>
          <ac:spMkLst>
            <pc:docMk/>
            <pc:sldMk cId="4079728457" sldId="264"/>
            <ac:spMk id="4" creationId="{3D2236B4-B6BA-FACC-1582-A5248CBC59EE}"/>
          </ac:spMkLst>
        </pc:spChg>
        <pc:grpChg chg="del">
          <ac:chgData name="Berkan Kücük" userId="031574b4a83d9912" providerId="LiveId" clId="{2DD8F8AA-7A6C-4867-AAD5-3752FE83ACDE}" dt="2025-01-08T15:35:40.866" v="26" actId="165"/>
          <ac:grpSpMkLst>
            <pc:docMk/>
            <pc:sldMk cId="4079728457" sldId="264"/>
            <ac:grpSpMk id="5" creationId="{2D4C3AA0-F111-3169-CAF5-AEDA08F242CF}"/>
          </ac:grpSpMkLst>
        </pc:grpChg>
      </pc:sldChg>
      <pc:sldChg chg="modSp mod setBg">
        <pc:chgData name="Berkan Kücük" userId="031574b4a83d9912" providerId="LiveId" clId="{2DD8F8AA-7A6C-4867-AAD5-3752FE83ACDE}" dt="2025-01-08T15:33:43.746" v="25" actId="1076"/>
        <pc:sldMkLst>
          <pc:docMk/>
          <pc:sldMk cId="813696981" sldId="267"/>
        </pc:sldMkLst>
        <pc:spChg chg="mod">
          <ac:chgData name="Berkan Kücük" userId="031574b4a83d9912" providerId="LiveId" clId="{2DD8F8AA-7A6C-4867-AAD5-3752FE83ACDE}" dt="2025-01-08T15:33:39.994" v="24" actId="1076"/>
          <ac:spMkLst>
            <pc:docMk/>
            <pc:sldMk cId="813696981" sldId="267"/>
            <ac:spMk id="2" creationId="{823AAB59-4CF2-332C-B08C-3BB1D75E6057}"/>
          </ac:spMkLst>
        </pc:spChg>
        <pc:spChg chg="mod">
          <ac:chgData name="Berkan Kücük" userId="031574b4a83d9912" providerId="LiveId" clId="{2DD8F8AA-7A6C-4867-AAD5-3752FE83ACDE}" dt="2025-01-08T15:33:43.746" v="25" actId="1076"/>
          <ac:spMkLst>
            <pc:docMk/>
            <pc:sldMk cId="813696981" sldId="267"/>
            <ac:spMk id="3" creationId="{F18D5FF5-BA7C-F005-6B82-0BA556907A91}"/>
          </ac:spMkLst>
        </pc:spChg>
      </pc:sldChg>
      <pc:sldChg chg="modAnim">
        <pc:chgData name="Berkan Kücük" userId="031574b4a83d9912" providerId="LiveId" clId="{2DD8F8AA-7A6C-4867-AAD5-3752FE83ACDE}" dt="2025-01-08T15:49:37.361" v="50"/>
        <pc:sldMkLst>
          <pc:docMk/>
          <pc:sldMk cId="1788841698" sldId="272"/>
        </pc:sldMkLst>
      </pc:sldChg>
      <pc:sldChg chg="add ord modAnim">
        <pc:chgData name="Berkan Kücük" userId="031574b4a83d9912" providerId="LiveId" clId="{2DD8F8AA-7A6C-4867-AAD5-3752FE83ACDE}" dt="2025-01-08T15:31:35.750" v="3"/>
        <pc:sldMkLst>
          <pc:docMk/>
          <pc:sldMk cId="2645167155" sldId="285"/>
        </pc:sldMkLst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sv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 dirty="0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888CA36-2061-E148-AF01-EB966AA7650D}" type="datetimeFigureOut">
              <a:rPr lang="de-DE" smtClean="0"/>
              <a:t>08.01.2025</a:t>
            </a:fld>
            <a:endParaRPr lang="de-DE" dirty="0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 dirty="0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279B630-BAA2-D441-8D19-69EDEA0F0126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58101700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279B630-BAA2-D441-8D19-69EDEA0F0126}" type="slidenum">
              <a:rPr lang="de-DE" smtClean="0"/>
              <a:t>1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03416396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279B630-BAA2-D441-8D19-69EDEA0F0126}" type="slidenum">
              <a:rPr lang="de-DE" smtClean="0"/>
              <a:t>4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25117466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279B630-BAA2-D441-8D19-69EDEA0F0126}" type="slidenum">
              <a:rPr lang="de-DE" smtClean="0"/>
              <a:t>7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57447437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B82BAE6-9944-4BC8-ECD3-D3FA3136B3C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>
            <a:extLst>
              <a:ext uri="{FF2B5EF4-FFF2-40B4-BE49-F238E27FC236}">
                <a16:creationId xmlns:a16="http://schemas.microsoft.com/office/drawing/2014/main" id="{A01E68A5-5BE7-9618-1F67-380116CF058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>
            <a:extLst>
              <a:ext uri="{FF2B5EF4-FFF2-40B4-BE49-F238E27FC236}">
                <a16:creationId xmlns:a16="http://schemas.microsoft.com/office/drawing/2014/main" id="{A70953B2-22EF-1CE3-9E9E-F114F583AD0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ED4F6390-96CF-7158-F2F9-5E091FAD1B4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279B630-BAA2-D441-8D19-69EDEA0F0126}" type="slidenum">
              <a:rPr lang="de-DE" smtClean="0"/>
              <a:t>8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88598721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2C5B22F-E154-113C-E534-E84128DECE3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>
            <a:extLst>
              <a:ext uri="{FF2B5EF4-FFF2-40B4-BE49-F238E27FC236}">
                <a16:creationId xmlns:a16="http://schemas.microsoft.com/office/drawing/2014/main" id="{F36C1288-D8A2-05FC-853A-339EC18E9C6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>
            <a:extLst>
              <a:ext uri="{FF2B5EF4-FFF2-40B4-BE49-F238E27FC236}">
                <a16:creationId xmlns:a16="http://schemas.microsoft.com/office/drawing/2014/main" id="{D95A96E3-D7F7-4C35-AA6D-4F8F5E5FB77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FA5AF41B-0271-4796-E309-BB81450856B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279B630-BAA2-D441-8D19-69EDEA0F0126}" type="slidenum">
              <a:rPr lang="de-DE" smtClean="0"/>
              <a:t>9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13587359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92248B5-B7FF-1133-6570-CED5EF75EB5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>
            <a:extLst>
              <a:ext uri="{FF2B5EF4-FFF2-40B4-BE49-F238E27FC236}">
                <a16:creationId xmlns:a16="http://schemas.microsoft.com/office/drawing/2014/main" id="{36B4AA96-1B87-5EAF-EE37-47D5ADD8EA0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>
            <a:extLst>
              <a:ext uri="{FF2B5EF4-FFF2-40B4-BE49-F238E27FC236}">
                <a16:creationId xmlns:a16="http://schemas.microsoft.com/office/drawing/2014/main" id="{37C51AB5-46E7-D1F8-2583-5C5D72AA930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693E032D-8F88-6D3D-2F4E-F6CAF2BDABC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279B630-BAA2-D441-8D19-69EDEA0F0126}" type="slidenum">
              <a:rPr lang="de-DE" smtClean="0"/>
              <a:t>10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07073082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55A5A9E-9230-7AD7-8AC9-8836A049F15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>
            <a:extLst>
              <a:ext uri="{FF2B5EF4-FFF2-40B4-BE49-F238E27FC236}">
                <a16:creationId xmlns:a16="http://schemas.microsoft.com/office/drawing/2014/main" id="{299EEC05-BD75-917B-CB43-911B5463F20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>
            <a:extLst>
              <a:ext uri="{FF2B5EF4-FFF2-40B4-BE49-F238E27FC236}">
                <a16:creationId xmlns:a16="http://schemas.microsoft.com/office/drawing/2014/main" id="{901A9782-46CF-D3C5-2459-8E437F2D48E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9603CDF3-DCC3-A322-0481-91AAC2CEEE6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279B630-BAA2-D441-8D19-69EDEA0F0126}" type="slidenum">
              <a:rPr lang="de-DE" smtClean="0"/>
              <a:t>11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2127309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4262DE7-3916-D916-E319-C5FF711B9CC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BB1C1DEF-FD77-7FDE-DEA3-2FC36A8A800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3F07BAEF-9506-FABF-40A8-353176888E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E946A1-B551-6E40-A11D-5EC94FC2725E}" type="datetimeFigureOut">
              <a:rPr lang="de-DE" smtClean="0"/>
              <a:t>08.01.2025</a:t>
            </a:fld>
            <a:endParaRPr lang="de-DE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484C9D7D-342C-8487-77B0-AC204793AB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243AC089-E473-B6FF-7193-CA29F2701C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C8CE44-ED90-0C4C-B7B8-240D1A22BB7F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51827771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F2B5571-E2D3-9D45-A4DC-F552960CE3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FC763420-0A86-17EE-A7C3-C387301E8B9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A98F927D-CD82-1BB5-973D-A960C4848A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E946A1-B551-6E40-A11D-5EC94FC2725E}" type="datetimeFigureOut">
              <a:rPr lang="de-DE" smtClean="0"/>
              <a:t>08.01.2025</a:t>
            </a:fld>
            <a:endParaRPr lang="de-DE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D9C7C48E-96D7-1B49-CA20-5C3863687F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239A338E-48AE-B214-7395-CD832B1945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C8CE44-ED90-0C4C-B7B8-240D1A22BB7F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0186491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AC3D03C3-C8B9-9416-BF7A-87FEDD12753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9533213F-7B4F-09A4-46A3-6F2D1AC60D0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302A36E3-8675-E5DC-EE4E-8F4903B5AA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E946A1-B551-6E40-A11D-5EC94FC2725E}" type="datetimeFigureOut">
              <a:rPr lang="de-DE" smtClean="0"/>
              <a:t>08.01.2025</a:t>
            </a:fld>
            <a:endParaRPr lang="de-DE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3F5800AB-86E8-6C3E-CB58-EA19C4D950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7D4D62AD-566E-7F5C-FED9-7B0D5BFE14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C8CE44-ED90-0C4C-B7B8-240D1A22BB7F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88687972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80EFC76-6448-842B-3ED4-CF12A7F54F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DF90D733-384E-E35E-5AD8-7CEB399444A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0AAB4E27-4841-2855-F1DD-D88092E4E3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E946A1-B551-6E40-A11D-5EC94FC2725E}" type="datetimeFigureOut">
              <a:rPr lang="de-DE" smtClean="0"/>
              <a:t>08.01.2025</a:t>
            </a:fld>
            <a:endParaRPr lang="de-DE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8823A005-B045-1522-8234-55D5283CC0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2E112D1B-2511-47FE-BCAD-C895A6815A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C8CE44-ED90-0C4C-B7B8-240D1A22BB7F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4606377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71E74CE-52E6-6396-8AFA-872BC5E67D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AFDA8BC7-9A8F-14B8-BEE4-E75B4FB2F1D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6CA85728-2B70-AF46-B4E3-3FD1D12F66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E946A1-B551-6E40-A11D-5EC94FC2725E}" type="datetimeFigureOut">
              <a:rPr lang="de-DE" smtClean="0"/>
              <a:t>08.01.2025</a:t>
            </a:fld>
            <a:endParaRPr lang="de-DE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CC3199DB-878B-6F93-04BC-8F87E22241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02103370-1781-E18F-D017-96B5BA6774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C8CE44-ED90-0C4C-B7B8-240D1A22BB7F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721702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C9FD3EE-662E-0649-B8DF-BB83192B20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06EC1CD-20DC-689E-5067-A60A6624B3D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935025B2-205E-A928-9B8B-4B9C66C255B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A4DC3015-E7D5-D0F8-670B-1283BD2C61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E946A1-B551-6E40-A11D-5EC94FC2725E}" type="datetimeFigureOut">
              <a:rPr lang="de-DE" smtClean="0"/>
              <a:t>08.01.2025</a:t>
            </a:fld>
            <a:endParaRPr lang="de-DE" dirty="0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66FE1B67-23C7-F292-F29B-3FE7B384AD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ED26076A-BE29-32CC-7026-512215A7A5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C8CE44-ED90-0C4C-B7B8-240D1A22BB7F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7584544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2389A07-7048-FE1A-3D39-653FB470D8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60D86BAA-3930-81A1-6110-3A95BCBC7AD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97E2A615-9317-170F-5957-B2DDF7FC7BA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B323A090-83DD-D0CA-10F3-A95BF86CFA4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4BB9AAAA-8751-C4B2-6711-9D7D655BF9E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51038FED-F5AB-C5EA-04C6-084ECF89FC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E946A1-B551-6E40-A11D-5EC94FC2725E}" type="datetimeFigureOut">
              <a:rPr lang="de-DE" smtClean="0"/>
              <a:t>08.01.2025</a:t>
            </a:fld>
            <a:endParaRPr lang="de-DE" dirty="0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5EC93D5B-4AE8-8493-9221-B10D0B69B4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D6614F61-65D2-5376-0FEB-E2DD38552C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C8CE44-ED90-0C4C-B7B8-240D1A22BB7F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7947467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13CBE89-DC39-B950-B8B9-75F0A76E7F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A5E541B5-B83A-A15E-B8B0-07B26A9487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E946A1-B551-6E40-A11D-5EC94FC2725E}" type="datetimeFigureOut">
              <a:rPr lang="de-DE" smtClean="0"/>
              <a:t>08.01.2025</a:t>
            </a:fld>
            <a:endParaRPr lang="de-DE" dirty="0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954FA2A4-3556-CEC3-9396-DD3681E0C6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22BD79E2-7ABB-D48B-E081-8B72378955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C8CE44-ED90-0C4C-B7B8-240D1A22BB7F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47766009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A1F389DB-187F-97A3-B4BE-B88B53FC43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E946A1-B551-6E40-A11D-5EC94FC2725E}" type="datetimeFigureOut">
              <a:rPr lang="de-DE" smtClean="0"/>
              <a:t>08.01.2025</a:t>
            </a:fld>
            <a:endParaRPr lang="de-DE" dirty="0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7D462454-094B-FC03-D933-7A4FB585A6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424A1FFF-1702-8993-5BD8-FA9530150D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C8CE44-ED90-0C4C-B7B8-240D1A22BB7F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9060539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448A609-62A0-871E-8FD5-498F28FB7C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71D59E96-E2F1-A6A3-A4DA-A53F77A9B2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9F8252F2-1115-D0E0-7AE6-21F509AB594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45618662-1976-2A8B-8442-C427AF7C20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E946A1-B551-6E40-A11D-5EC94FC2725E}" type="datetimeFigureOut">
              <a:rPr lang="de-DE" smtClean="0"/>
              <a:t>08.01.2025</a:t>
            </a:fld>
            <a:endParaRPr lang="de-DE" dirty="0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8BB5B7F5-D060-6ABE-1496-78E6B0E2E1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3BB573A1-1929-1C40-D9A7-1882FEC71D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C8CE44-ED90-0C4C-B7B8-240D1A22BB7F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9856440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FA0933E-0741-E609-B6E3-CEE9C0A0C0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B5D88C3F-D35B-57BB-B342-CBE266FECAB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 dirty="0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3434DC1F-88B1-E1BE-DE98-63C3D95AD8A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5DCFDA56-CDD6-F0EF-71FA-B4720CA84E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E946A1-B551-6E40-A11D-5EC94FC2725E}" type="datetimeFigureOut">
              <a:rPr lang="de-DE" smtClean="0"/>
              <a:t>08.01.2025</a:t>
            </a:fld>
            <a:endParaRPr lang="de-DE" dirty="0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36FC9F92-0CDD-0013-B0AC-FD1EF5F6A1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641C1178-A842-EB92-A696-BC0133CDD0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C8CE44-ED90-0C4C-B7B8-240D1A22BB7F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0606225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144E3A47-9268-B338-B9CE-0D25530FDD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C89AA1F6-E10F-E8FD-3B4B-7264D241C82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B14C73FE-B04A-8DDB-A397-A8A87F497DD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0E946A1-B551-6E40-A11D-5EC94FC2725E}" type="datetimeFigureOut">
              <a:rPr lang="de-DE" smtClean="0"/>
              <a:t>08.01.2025</a:t>
            </a:fld>
            <a:endParaRPr lang="de-DE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EF89FD8F-D724-E2B2-0B83-EA4652791F7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de-DE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817A239B-1F84-5BFF-A083-66F94BD40E0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20C8CE44-ED90-0C4C-B7B8-240D1A22BB7F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5908939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5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sv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6" name="Gruppieren 75">
            <a:extLst>
              <a:ext uri="{FF2B5EF4-FFF2-40B4-BE49-F238E27FC236}">
                <a16:creationId xmlns:a16="http://schemas.microsoft.com/office/drawing/2014/main" id="{4FCA2528-1D4D-8319-E940-9DDA0A7C1FDC}"/>
              </a:ext>
            </a:extLst>
          </p:cNvPr>
          <p:cNvGrpSpPr/>
          <p:nvPr/>
        </p:nvGrpSpPr>
        <p:grpSpPr>
          <a:xfrm>
            <a:off x="-2709921" y="0"/>
            <a:ext cx="4725797" cy="6858000"/>
            <a:chOff x="8380603" y="0"/>
            <a:chExt cx="4725797" cy="6858000"/>
          </a:xfrm>
          <a:solidFill>
            <a:srgbClr val="296D5A"/>
          </a:solidFill>
        </p:grpSpPr>
        <p:grpSp>
          <p:nvGrpSpPr>
            <p:cNvPr id="77" name="Gruppieren 76">
              <a:extLst>
                <a:ext uri="{FF2B5EF4-FFF2-40B4-BE49-F238E27FC236}">
                  <a16:creationId xmlns:a16="http://schemas.microsoft.com/office/drawing/2014/main" id="{5DA79273-CDE3-910C-207F-2F8747FABBD9}"/>
                </a:ext>
              </a:extLst>
            </p:cNvPr>
            <p:cNvGrpSpPr/>
            <p:nvPr/>
          </p:nvGrpSpPr>
          <p:grpSpPr>
            <a:xfrm>
              <a:off x="8380603" y="0"/>
              <a:ext cx="3811353" cy="6858000"/>
              <a:chOff x="9244361" y="0"/>
              <a:chExt cx="2947640" cy="6858000"/>
            </a:xfrm>
            <a:grpFill/>
          </p:grpSpPr>
          <p:sp>
            <p:nvSpPr>
              <p:cNvPr id="79" name="Rechteck 78">
                <a:extLst>
                  <a:ext uri="{FF2B5EF4-FFF2-40B4-BE49-F238E27FC236}">
                    <a16:creationId xmlns:a16="http://schemas.microsoft.com/office/drawing/2014/main" id="{945C9928-A8D6-B14D-A6D2-EA8E3BFC744D}"/>
                  </a:ext>
                </a:extLst>
              </p:cNvPr>
              <p:cNvSpPr/>
              <p:nvPr/>
            </p:nvSpPr>
            <p:spPr>
              <a:xfrm>
                <a:off x="9244361" y="0"/>
                <a:ext cx="2947640" cy="6858000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b="1" dirty="0"/>
              </a:p>
            </p:txBody>
          </p:sp>
          <p:sp>
            <p:nvSpPr>
              <p:cNvPr id="80" name="Textfeld 79">
                <a:extLst>
                  <a:ext uri="{FF2B5EF4-FFF2-40B4-BE49-F238E27FC236}">
                    <a16:creationId xmlns:a16="http://schemas.microsoft.com/office/drawing/2014/main" id="{548B41FE-0196-D233-D854-A7A1E9BEE474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10366917" y="0"/>
                <a:ext cx="721111" cy="2646878"/>
              </a:xfrm>
              <a:prstGeom prst="rect">
                <a:avLst/>
              </a:prstGeom>
              <a:grp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de-DE" sz="16600" b="1" dirty="0">
                    <a:solidFill>
                      <a:schemeClr val="bg1"/>
                    </a:solidFill>
                    <a:latin typeface="Perpetua Titling MT" panose="02020502060505020804" pitchFamily="18" charset="77"/>
                  </a:rPr>
                  <a:t>3</a:t>
                </a:r>
              </a:p>
            </p:txBody>
          </p:sp>
          <p:sp>
            <p:nvSpPr>
              <p:cNvPr id="81" name="Textfeld 80">
                <a:extLst>
                  <a:ext uri="{FF2B5EF4-FFF2-40B4-BE49-F238E27FC236}">
                    <a16:creationId xmlns:a16="http://schemas.microsoft.com/office/drawing/2014/main" id="{8A5A8EB6-75EB-B2CC-182E-D663C7112F08}"/>
                  </a:ext>
                </a:extLst>
              </p:cNvPr>
              <p:cNvSpPr txBox="1"/>
              <p:nvPr/>
            </p:nvSpPr>
            <p:spPr>
              <a:xfrm>
                <a:off x="9504556" y="2703698"/>
                <a:ext cx="2527610" cy="830997"/>
              </a:xfrm>
              <a:prstGeom prst="rect">
                <a:avLst/>
              </a:prstGeom>
              <a:grp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de-DE" sz="4800" b="1" dirty="0">
                    <a:solidFill>
                      <a:schemeClr val="bg1"/>
                    </a:solidFill>
                    <a:latin typeface="Berlin Sans FB" panose="020E0602020502020306" pitchFamily="34" charset="0"/>
                  </a:rPr>
                  <a:t>Queries</a:t>
                </a:r>
              </a:p>
            </p:txBody>
          </p:sp>
          <p:sp>
            <p:nvSpPr>
              <p:cNvPr id="82" name="Textfeld 81">
                <a:extLst>
                  <a:ext uri="{FF2B5EF4-FFF2-40B4-BE49-F238E27FC236}">
                    <a16:creationId xmlns:a16="http://schemas.microsoft.com/office/drawing/2014/main" id="{0F0931DF-2211-2919-C8A3-496CC0980847}"/>
                  </a:ext>
                </a:extLst>
              </p:cNvPr>
              <p:cNvSpPr txBox="1"/>
              <p:nvPr/>
            </p:nvSpPr>
            <p:spPr>
              <a:xfrm>
                <a:off x="9686396" y="3817158"/>
                <a:ext cx="2163929" cy="1938992"/>
              </a:xfrm>
              <a:prstGeom prst="rect">
                <a:avLst/>
              </a:prstGeom>
              <a:grp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de-DE" sz="2000" b="1" dirty="0">
                    <a:solidFill>
                      <a:schemeClr val="bg1"/>
                    </a:solidFill>
                    <a:effectLst/>
                    <a:latin typeface="Perpetua" panose="02020502060401020303" pitchFamily="18" charset="0"/>
                    <a:cs typeface="Calibri" panose="020F0502020204030204" pitchFamily="34" charset="0"/>
                  </a:rPr>
                  <a:t>Present SQL queries for data analysis. Explain their goals and highlight key results</a:t>
                </a:r>
              </a:p>
            </p:txBody>
          </p:sp>
        </p:grpSp>
        <p:sp>
          <p:nvSpPr>
            <p:cNvPr id="78" name="Dreieck 36">
              <a:extLst>
                <a:ext uri="{FF2B5EF4-FFF2-40B4-BE49-F238E27FC236}">
                  <a16:creationId xmlns:a16="http://schemas.microsoft.com/office/drawing/2014/main" id="{6FDBA5B8-A631-C06F-B2C9-DBBD75299349}"/>
                </a:ext>
              </a:extLst>
            </p:cNvPr>
            <p:cNvSpPr/>
            <p:nvPr/>
          </p:nvSpPr>
          <p:spPr>
            <a:xfrm rot="5400000">
              <a:off x="12136243" y="569568"/>
              <a:ext cx="1025913" cy="914400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</p:grpSp>
      <p:grpSp>
        <p:nvGrpSpPr>
          <p:cNvPr id="69" name="Gruppieren 68">
            <a:extLst>
              <a:ext uri="{FF2B5EF4-FFF2-40B4-BE49-F238E27FC236}">
                <a16:creationId xmlns:a16="http://schemas.microsoft.com/office/drawing/2014/main" id="{FF74C0D6-4EE1-E013-2C8F-63320FEFB2B5}"/>
              </a:ext>
            </a:extLst>
          </p:cNvPr>
          <p:cNvGrpSpPr/>
          <p:nvPr/>
        </p:nvGrpSpPr>
        <p:grpSpPr>
          <a:xfrm>
            <a:off x="-3517478" y="0"/>
            <a:ext cx="5086795" cy="6858000"/>
            <a:chOff x="4224390" y="0"/>
            <a:chExt cx="5086795" cy="6858000"/>
          </a:xfrm>
          <a:solidFill>
            <a:srgbClr val="164B30"/>
          </a:solidFill>
        </p:grpSpPr>
        <p:grpSp>
          <p:nvGrpSpPr>
            <p:cNvPr id="70" name="Gruppieren 69">
              <a:extLst>
                <a:ext uri="{FF2B5EF4-FFF2-40B4-BE49-F238E27FC236}">
                  <a16:creationId xmlns:a16="http://schemas.microsoft.com/office/drawing/2014/main" id="{03607A04-8334-671B-0981-A181F9F681DC}"/>
                </a:ext>
              </a:extLst>
            </p:cNvPr>
            <p:cNvGrpSpPr/>
            <p:nvPr/>
          </p:nvGrpSpPr>
          <p:grpSpPr>
            <a:xfrm>
              <a:off x="4224390" y="0"/>
              <a:ext cx="4180242" cy="6858000"/>
              <a:chOff x="6101263" y="0"/>
              <a:chExt cx="3358519" cy="6858000"/>
            </a:xfrm>
            <a:grpFill/>
          </p:grpSpPr>
          <p:sp>
            <p:nvSpPr>
              <p:cNvPr id="72" name="Rechteck 71">
                <a:extLst>
                  <a:ext uri="{FF2B5EF4-FFF2-40B4-BE49-F238E27FC236}">
                    <a16:creationId xmlns:a16="http://schemas.microsoft.com/office/drawing/2014/main" id="{075FA052-BDA3-75C1-A41D-A90D13041DCA}"/>
                  </a:ext>
                </a:extLst>
              </p:cNvPr>
              <p:cNvSpPr/>
              <p:nvPr/>
            </p:nvSpPr>
            <p:spPr>
              <a:xfrm>
                <a:off x="6101263" y="0"/>
                <a:ext cx="3358519" cy="6858000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sp>
            <p:nvSpPr>
              <p:cNvPr id="73" name="Textfeld 72">
                <a:extLst>
                  <a:ext uri="{FF2B5EF4-FFF2-40B4-BE49-F238E27FC236}">
                    <a16:creationId xmlns:a16="http://schemas.microsoft.com/office/drawing/2014/main" id="{38C83E82-E1AA-FADD-F5ED-F74A1FE9032F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7359804" y="0"/>
                <a:ext cx="721111" cy="2646878"/>
              </a:xfrm>
              <a:prstGeom prst="rect">
                <a:avLst/>
              </a:prstGeom>
              <a:grp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de-DE" sz="16600" b="1" dirty="0">
                    <a:solidFill>
                      <a:schemeClr val="bg1"/>
                    </a:solidFill>
                    <a:latin typeface="Perpetua Titling MT" panose="02020502060505020804" pitchFamily="18" charset="77"/>
                  </a:rPr>
                  <a:t>2</a:t>
                </a:r>
              </a:p>
            </p:txBody>
          </p:sp>
          <p:sp>
            <p:nvSpPr>
              <p:cNvPr id="74" name="Textfeld 73">
                <a:extLst>
                  <a:ext uri="{FF2B5EF4-FFF2-40B4-BE49-F238E27FC236}">
                    <a16:creationId xmlns:a16="http://schemas.microsoft.com/office/drawing/2014/main" id="{56E60837-1EB3-C1B2-354C-194E59FD1AE0}"/>
                  </a:ext>
                </a:extLst>
              </p:cNvPr>
              <p:cNvSpPr txBox="1"/>
              <p:nvPr/>
            </p:nvSpPr>
            <p:spPr>
              <a:xfrm>
                <a:off x="6356193" y="2714849"/>
                <a:ext cx="2527610" cy="830997"/>
              </a:xfrm>
              <a:prstGeom prst="rect">
                <a:avLst/>
              </a:prstGeom>
              <a:grp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de-DE" sz="4800" b="1" dirty="0">
                    <a:solidFill>
                      <a:schemeClr val="bg1"/>
                    </a:solidFill>
                    <a:latin typeface="Berlin Sans FB" panose="020E0602020502020306" pitchFamily="34" charset="0"/>
                  </a:rPr>
                  <a:t>Tables</a:t>
                </a:r>
              </a:p>
            </p:txBody>
          </p:sp>
          <p:sp>
            <p:nvSpPr>
              <p:cNvPr id="75" name="Textfeld 74">
                <a:extLst>
                  <a:ext uri="{FF2B5EF4-FFF2-40B4-BE49-F238E27FC236}">
                    <a16:creationId xmlns:a16="http://schemas.microsoft.com/office/drawing/2014/main" id="{3561B6C5-4175-7619-B6A1-F79439E0C731}"/>
                  </a:ext>
                </a:extLst>
              </p:cNvPr>
              <p:cNvSpPr txBox="1"/>
              <p:nvPr/>
            </p:nvSpPr>
            <p:spPr>
              <a:xfrm>
                <a:off x="6505939" y="3794984"/>
                <a:ext cx="2304586" cy="2246769"/>
              </a:xfrm>
              <a:prstGeom prst="rect">
                <a:avLst/>
              </a:prstGeom>
              <a:grp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de-DE" sz="2000" b="1" dirty="0">
                    <a:solidFill>
                      <a:schemeClr val="bg1"/>
                    </a:solidFill>
                    <a:effectLst/>
                    <a:latin typeface="Perpetua" panose="02020502060401020303" pitchFamily="18" charset="77"/>
                  </a:rPr>
                  <a:t>Discover how we structured and connected our tables to analyze energy trends and global data relationships.</a:t>
                </a:r>
              </a:p>
            </p:txBody>
          </p:sp>
        </p:grpSp>
        <p:sp>
          <p:nvSpPr>
            <p:cNvPr id="71" name="Dreieck 36">
              <a:extLst>
                <a:ext uri="{FF2B5EF4-FFF2-40B4-BE49-F238E27FC236}">
                  <a16:creationId xmlns:a16="http://schemas.microsoft.com/office/drawing/2014/main" id="{82B141D0-A5D5-7E85-A337-794F9C54EEF5}"/>
                </a:ext>
              </a:extLst>
            </p:cNvPr>
            <p:cNvSpPr/>
            <p:nvPr/>
          </p:nvSpPr>
          <p:spPr>
            <a:xfrm rot="5400000">
              <a:off x="8341028" y="569567"/>
              <a:ext cx="1025913" cy="914400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</p:grpSp>
      <p:pic>
        <p:nvPicPr>
          <p:cNvPr id="49" name="Grafik 48">
            <a:extLst>
              <a:ext uri="{FF2B5EF4-FFF2-40B4-BE49-F238E27FC236}">
                <a16:creationId xmlns:a16="http://schemas.microsoft.com/office/drawing/2014/main" id="{77B7DECB-9D7E-EF38-4BA8-5A2D405D084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457495">
            <a:off x="10219456" y="182876"/>
            <a:ext cx="1691788" cy="1691788"/>
          </a:xfrm>
          <a:prstGeom prst="rect">
            <a:avLst/>
          </a:prstGeom>
        </p:spPr>
      </p:pic>
      <p:pic>
        <p:nvPicPr>
          <p:cNvPr id="48" name="Grafik 47">
            <a:extLst>
              <a:ext uri="{FF2B5EF4-FFF2-40B4-BE49-F238E27FC236}">
                <a16:creationId xmlns:a16="http://schemas.microsoft.com/office/drawing/2014/main" id="{D6BF15E1-2372-415D-6E00-82A272B5C4B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20390155">
            <a:off x="9522136" y="4338774"/>
            <a:ext cx="1868484" cy="1868484"/>
          </a:xfrm>
          <a:prstGeom prst="rect">
            <a:avLst/>
          </a:prstGeom>
        </p:spPr>
      </p:pic>
      <p:sp>
        <p:nvSpPr>
          <p:cNvPr id="55" name="Textfeld 54">
            <a:extLst>
              <a:ext uri="{FF2B5EF4-FFF2-40B4-BE49-F238E27FC236}">
                <a16:creationId xmlns:a16="http://schemas.microsoft.com/office/drawing/2014/main" id="{8720F8AE-D500-5334-4393-521C8F0B72E0}"/>
              </a:ext>
            </a:extLst>
          </p:cNvPr>
          <p:cNvSpPr txBox="1"/>
          <p:nvPr/>
        </p:nvSpPr>
        <p:spPr>
          <a:xfrm>
            <a:off x="522189" y="2126040"/>
            <a:ext cx="11133214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6600" b="1" dirty="0">
                <a:ln w="38100">
                  <a:solidFill>
                    <a:schemeClr val="bg1">
                      <a:lumMod val="95000"/>
                    </a:schemeClr>
                  </a:solidFill>
                </a:ln>
                <a:solidFill>
                  <a:schemeClr val="bg1"/>
                </a:solidFill>
                <a:effectLst>
                  <a:outerShdw blurRad="215900" dist="38100" dir="2700000" algn="tl" rotWithShape="0">
                    <a:prstClr val="black"/>
                  </a:outerShdw>
                </a:effectLst>
                <a:latin typeface="Berlin Sans FB Demi" panose="020E0802020502020306" pitchFamily="34" charset="0"/>
              </a:rPr>
              <a:t>ENERGY CONSUMPTION ACROSS BORDERS</a:t>
            </a:r>
          </a:p>
        </p:txBody>
      </p:sp>
      <p:grpSp>
        <p:nvGrpSpPr>
          <p:cNvPr id="47" name="Gruppieren 46">
            <a:extLst>
              <a:ext uri="{FF2B5EF4-FFF2-40B4-BE49-F238E27FC236}">
                <a16:creationId xmlns:a16="http://schemas.microsoft.com/office/drawing/2014/main" id="{CF5FA61D-6F6D-7116-A0ED-964B69F210BA}"/>
              </a:ext>
            </a:extLst>
          </p:cNvPr>
          <p:cNvGrpSpPr/>
          <p:nvPr/>
        </p:nvGrpSpPr>
        <p:grpSpPr>
          <a:xfrm>
            <a:off x="-4017055" y="0"/>
            <a:ext cx="5175169" cy="6858000"/>
            <a:chOff x="0" y="0"/>
            <a:chExt cx="5175169" cy="6858000"/>
          </a:xfrm>
          <a:solidFill>
            <a:srgbClr val="163B30"/>
          </a:solidFill>
        </p:grpSpPr>
        <p:sp>
          <p:nvSpPr>
            <p:cNvPr id="50" name="Rechteck 49">
              <a:extLst>
                <a:ext uri="{FF2B5EF4-FFF2-40B4-BE49-F238E27FC236}">
                  <a16:creationId xmlns:a16="http://schemas.microsoft.com/office/drawing/2014/main" id="{A009AC76-58BA-7C97-1C4E-BCF8730C045A}"/>
                </a:ext>
              </a:extLst>
            </p:cNvPr>
            <p:cNvSpPr/>
            <p:nvPr/>
          </p:nvSpPr>
          <p:spPr>
            <a:xfrm>
              <a:off x="0" y="0"/>
              <a:ext cx="4268638" cy="6858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51" name="Textfeld 50">
              <a:extLst>
                <a:ext uri="{FF2B5EF4-FFF2-40B4-BE49-F238E27FC236}">
                  <a16:creationId xmlns:a16="http://schemas.microsoft.com/office/drawing/2014/main" id="{FB232594-5E70-D88A-76C9-D4EA5D895A2A}"/>
                </a:ext>
              </a:extLst>
            </p:cNvPr>
            <p:cNvSpPr txBox="1">
              <a:spLocks/>
            </p:cNvSpPr>
            <p:nvPr/>
          </p:nvSpPr>
          <p:spPr>
            <a:xfrm>
              <a:off x="1772328" y="67971"/>
              <a:ext cx="721111" cy="2646878"/>
            </a:xfrm>
            <a:prstGeom prst="rect">
              <a:avLst/>
            </a:prstGeom>
            <a:grp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de-DE" sz="16600" b="1" dirty="0">
                  <a:solidFill>
                    <a:schemeClr val="bg1"/>
                  </a:solidFill>
                  <a:latin typeface="Perpetua Titling MT" panose="02020502060505020804" pitchFamily="18" charset="77"/>
                </a:rPr>
                <a:t>1</a:t>
              </a:r>
            </a:p>
          </p:txBody>
        </p:sp>
        <p:sp>
          <p:nvSpPr>
            <p:cNvPr id="52" name="Textfeld 51">
              <a:extLst>
                <a:ext uri="{FF2B5EF4-FFF2-40B4-BE49-F238E27FC236}">
                  <a16:creationId xmlns:a16="http://schemas.microsoft.com/office/drawing/2014/main" id="{BE8B8B30-1526-93E2-309E-AECD00B19C9B}"/>
                </a:ext>
              </a:extLst>
            </p:cNvPr>
            <p:cNvSpPr txBox="1"/>
            <p:nvPr/>
          </p:nvSpPr>
          <p:spPr>
            <a:xfrm>
              <a:off x="58864" y="2703698"/>
              <a:ext cx="4148041" cy="830997"/>
            </a:xfrm>
            <a:prstGeom prst="rect">
              <a:avLst/>
            </a:prstGeom>
            <a:grp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de-DE" sz="4800" b="1" dirty="0">
                  <a:solidFill>
                    <a:schemeClr val="bg1"/>
                  </a:solidFill>
                  <a:latin typeface="Berlin Sans FB" panose="020E0602020502020306" pitchFamily="34" charset="0"/>
                </a:rPr>
                <a:t>GitHub &amp; Git</a:t>
              </a:r>
              <a:endParaRPr lang="de-DE" sz="4000" b="1" dirty="0">
                <a:solidFill>
                  <a:schemeClr val="bg1"/>
                </a:solidFill>
                <a:latin typeface="Berlin Sans FB" panose="020E0602020502020306" pitchFamily="34" charset="0"/>
              </a:endParaRPr>
            </a:p>
          </p:txBody>
        </p:sp>
        <p:sp>
          <p:nvSpPr>
            <p:cNvPr id="53" name="Textfeld 52">
              <a:extLst>
                <a:ext uri="{FF2B5EF4-FFF2-40B4-BE49-F238E27FC236}">
                  <a16:creationId xmlns:a16="http://schemas.microsoft.com/office/drawing/2014/main" id="{0B98EBB7-6DA0-F4CE-963F-8B0030618174}"/>
                </a:ext>
              </a:extLst>
            </p:cNvPr>
            <p:cNvSpPr txBox="1"/>
            <p:nvPr/>
          </p:nvSpPr>
          <p:spPr>
            <a:xfrm>
              <a:off x="595732" y="3794984"/>
              <a:ext cx="3074301" cy="1631216"/>
            </a:xfrm>
            <a:prstGeom prst="rect">
              <a:avLst/>
            </a:prstGeom>
            <a:grp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de-DE" sz="2000" b="1" dirty="0">
                  <a:solidFill>
                    <a:schemeClr val="bg1"/>
                  </a:solidFill>
                  <a:effectLst/>
                  <a:latin typeface="Perpetua" panose="02020502060401020303" pitchFamily="18" charset="0"/>
                  <a:cs typeface="Calibri" panose="020F0502020204030204" pitchFamily="34" charset="0"/>
                </a:rPr>
                <a:t>Describe GitHub’s role in our project and its use for teamwork. </a:t>
              </a:r>
              <a:endParaRPr lang="de-DE" sz="2000" b="1" dirty="0">
                <a:solidFill>
                  <a:schemeClr val="bg1"/>
                </a:solidFill>
                <a:latin typeface="Perpetua" panose="02020502060401020303" pitchFamily="18" charset="0"/>
                <a:cs typeface="Calibri" panose="020F0502020204030204" pitchFamily="34" charset="0"/>
              </a:endParaRPr>
            </a:p>
            <a:p>
              <a:pPr algn="ctr"/>
              <a:r>
                <a:rPr lang="de-DE" sz="2000" b="1" dirty="0">
                  <a:solidFill>
                    <a:schemeClr val="bg1"/>
                  </a:solidFill>
                  <a:latin typeface="Perpetua" panose="02020502060401020303" pitchFamily="18" charset="0"/>
                  <a:cs typeface="Calibri" panose="020F0502020204030204" pitchFamily="34" charset="0"/>
                </a:rPr>
                <a:t>Explain Git‘s core features and how we used it</a:t>
              </a:r>
              <a:endParaRPr lang="de-DE" sz="2400" b="1" dirty="0">
                <a:solidFill>
                  <a:schemeClr val="bg1"/>
                </a:solidFill>
                <a:latin typeface="Perpetua" panose="02020502060401020303" pitchFamily="18" charset="0"/>
                <a:cs typeface="Calibri" panose="020F0502020204030204" pitchFamily="34" charset="0"/>
              </a:endParaRPr>
            </a:p>
          </p:txBody>
        </p:sp>
        <p:sp>
          <p:nvSpPr>
            <p:cNvPr id="54" name="Dreieck 36">
              <a:extLst>
                <a:ext uri="{FF2B5EF4-FFF2-40B4-BE49-F238E27FC236}">
                  <a16:creationId xmlns:a16="http://schemas.microsoft.com/office/drawing/2014/main" id="{E4FD3410-B8C7-7647-A2C3-072D6119E56D}"/>
                </a:ext>
              </a:extLst>
            </p:cNvPr>
            <p:cNvSpPr/>
            <p:nvPr/>
          </p:nvSpPr>
          <p:spPr>
            <a:xfrm rot="5400000">
              <a:off x="4205012" y="587465"/>
              <a:ext cx="1025913" cy="914400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</p:grpSp>
    </p:spTree>
    <p:extLst>
      <p:ext uri="{BB962C8B-B14F-4D97-AF65-F5344CB8AC3E}">
        <p14:creationId xmlns:p14="http://schemas.microsoft.com/office/powerpoint/2010/main" val="300080499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l="-2000" r="-1000"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08251FA-3E9E-F8C1-1334-375D30E8475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feld 6">
            <a:extLst>
              <a:ext uri="{FF2B5EF4-FFF2-40B4-BE49-F238E27FC236}">
                <a16:creationId xmlns:a16="http://schemas.microsoft.com/office/drawing/2014/main" id="{C7A9EDF9-84E3-6652-5FA9-68E775D62B5B}"/>
              </a:ext>
            </a:extLst>
          </p:cNvPr>
          <p:cNvSpPr txBox="1"/>
          <p:nvPr/>
        </p:nvSpPr>
        <p:spPr>
          <a:xfrm>
            <a:off x="1650957" y="114300"/>
            <a:ext cx="8890086" cy="1015663"/>
          </a:xfrm>
          <a:prstGeom prst="rect">
            <a:avLst/>
          </a:prstGeom>
          <a:noFill/>
          <a:ln w="3810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de-DE" sz="6000" b="1" dirty="0">
                <a:solidFill>
                  <a:schemeClr val="bg1"/>
                </a:solidFill>
                <a:effectLst>
                  <a:outerShdw blurRad="50800" dist="38100" dir="13500000" algn="br" rotWithShape="0">
                    <a:prstClr val="black">
                      <a:alpha val="40000"/>
                    </a:prstClr>
                  </a:outerShdw>
                </a:effectLst>
                <a:latin typeface="Berlin Sans FB" panose="020E0602020502020306" pitchFamily="34" charset="0"/>
              </a:rPr>
              <a:t>Example for Commits</a:t>
            </a:r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823AAB59-4CF2-332C-B08C-3BB1D75E6057}"/>
              </a:ext>
            </a:extLst>
          </p:cNvPr>
          <p:cNvSpPr/>
          <p:nvPr/>
        </p:nvSpPr>
        <p:spPr>
          <a:xfrm>
            <a:off x="329499" y="1287780"/>
            <a:ext cx="4800600" cy="5455920"/>
          </a:xfrm>
          <a:prstGeom prst="rect">
            <a:avLst/>
          </a:prstGeom>
          <a:noFill/>
          <a:ln w="57150">
            <a:solidFill>
              <a:schemeClr val="accent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3" name="Pfeil nach rechts 4">
            <a:extLst>
              <a:ext uri="{FF2B5EF4-FFF2-40B4-BE49-F238E27FC236}">
                <a16:creationId xmlns:a16="http://schemas.microsoft.com/office/drawing/2014/main" id="{F18D5FF5-BA7C-F005-6B82-0BA556907A91}"/>
              </a:ext>
            </a:extLst>
          </p:cNvPr>
          <p:cNvSpPr/>
          <p:nvPr/>
        </p:nvSpPr>
        <p:spPr>
          <a:xfrm flipH="1">
            <a:off x="5310088" y="2275699"/>
            <a:ext cx="5924024" cy="2445340"/>
          </a:xfrm>
          <a:prstGeom prst="rightArrow">
            <a:avLst/>
          </a:prstGeom>
          <a:solidFill>
            <a:schemeClr val="accent4"/>
          </a:solidFill>
          <a:ln w="57150"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813696981"/>
      </p:ext>
    </p:extLst>
  </p:cSld>
  <p:clrMapOvr>
    <a:masterClrMapping/>
  </p:clrMapOvr>
  <p:transition spd="slow">
    <p:cover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2C6A98C-2679-BB54-AD3B-D88A727F17E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extfeld 20">
            <a:extLst>
              <a:ext uri="{FF2B5EF4-FFF2-40B4-BE49-F238E27FC236}">
                <a16:creationId xmlns:a16="http://schemas.microsoft.com/office/drawing/2014/main" id="{B77B4DC0-F35D-5006-D33A-CF0D392C3285}"/>
              </a:ext>
            </a:extLst>
          </p:cNvPr>
          <p:cNvSpPr txBox="1"/>
          <p:nvPr/>
        </p:nvSpPr>
        <p:spPr>
          <a:xfrm>
            <a:off x="2340004" y="152401"/>
            <a:ext cx="7511993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sz="6000" b="1" dirty="0">
                <a:solidFill>
                  <a:schemeClr val="bg1"/>
                </a:solidFill>
                <a:latin typeface="Berlin Sans FB" panose="020E0602020502020306" pitchFamily="34" charset="0"/>
              </a:rPr>
              <a:t>How did we use Git?</a:t>
            </a:r>
          </a:p>
        </p:txBody>
      </p:sp>
      <p:pic>
        <p:nvPicPr>
          <p:cNvPr id="2" name="Grafik 1">
            <a:extLst>
              <a:ext uri="{FF2B5EF4-FFF2-40B4-BE49-F238E27FC236}">
                <a16:creationId xmlns:a16="http://schemas.microsoft.com/office/drawing/2014/main" id="{E3E8849B-E401-556D-FAF6-8AA3924ADC3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214387">
            <a:off x="199266" y="206741"/>
            <a:ext cx="1800000" cy="1800000"/>
          </a:xfrm>
          <a:prstGeom prst="rect">
            <a:avLst/>
          </a:prstGeom>
        </p:spPr>
      </p:pic>
      <p:sp>
        <p:nvSpPr>
          <p:cNvPr id="3" name="Textfeld 2">
            <a:extLst>
              <a:ext uri="{FF2B5EF4-FFF2-40B4-BE49-F238E27FC236}">
                <a16:creationId xmlns:a16="http://schemas.microsoft.com/office/drawing/2014/main" id="{93ADDC1B-1BFF-42A6-F848-0E304A7BF551}"/>
              </a:ext>
            </a:extLst>
          </p:cNvPr>
          <p:cNvSpPr txBox="1"/>
          <p:nvPr/>
        </p:nvSpPr>
        <p:spPr>
          <a:xfrm>
            <a:off x="3141567" y="2151727"/>
            <a:ext cx="7564533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indent="-742950">
              <a:buFont typeface="+mj-lt"/>
              <a:buAutoNum type="arabicPeriod"/>
            </a:pPr>
            <a:r>
              <a:rPr lang="de-DE" sz="4000" dirty="0">
                <a:solidFill>
                  <a:schemeClr val="bg1"/>
                </a:solidFill>
                <a:latin typeface="Berlin Sans FB" panose="020E0602020502020306" pitchFamily="34" charset="0"/>
              </a:rPr>
              <a:t>Clone Repository</a:t>
            </a:r>
          </a:p>
          <a:p>
            <a:pPr marL="742950" indent="-742950">
              <a:buFont typeface="+mj-lt"/>
              <a:buAutoNum type="arabicPeriod"/>
            </a:pPr>
            <a:r>
              <a:rPr lang="de-DE" sz="4000" dirty="0">
                <a:solidFill>
                  <a:schemeClr val="bg1"/>
                </a:solidFill>
                <a:latin typeface="Berlin Sans FB" panose="020E0602020502020306" pitchFamily="34" charset="0"/>
              </a:rPr>
              <a:t>Creating Branches</a:t>
            </a:r>
          </a:p>
          <a:p>
            <a:pPr marL="742950" indent="-742950">
              <a:buFont typeface="+mj-lt"/>
              <a:buAutoNum type="arabicPeriod"/>
            </a:pPr>
            <a:r>
              <a:rPr lang="de-DE" sz="4000" dirty="0">
                <a:solidFill>
                  <a:schemeClr val="bg1"/>
                </a:solidFill>
                <a:latin typeface="Berlin Sans FB" panose="020E0602020502020306" pitchFamily="34" charset="0"/>
              </a:rPr>
              <a:t>Commit and Push changes </a:t>
            </a:r>
          </a:p>
          <a:p>
            <a:pPr marL="742950" indent="-742950">
              <a:buFont typeface="+mj-lt"/>
              <a:buAutoNum type="arabicPeriod"/>
            </a:pPr>
            <a:r>
              <a:rPr lang="de-DE" sz="4000" dirty="0">
                <a:solidFill>
                  <a:schemeClr val="bg1"/>
                </a:solidFill>
                <a:latin typeface="Berlin Sans FB" panose="020E0602020502020306" pitchFamily="34" charset="0"/>
              </a:rPr>
              <a:t>Pull Requests and Merge</a:t>
            </a:r>
            <a:endParaRPr lang="de-DE" sz="3600" dirty="0">
              <a:solidFill>
                <a:schemeClr val="bg1"/>
              </a:solidFill>
              <a:latin typeface="Berlin Sans FB" panose="020E0602020502020306" pitchFamily="34" charset="0"/>
            </a:endParaRPr>
          </a:p>
        </p:txBody>
      </p:sp>
      <p:sp>
        <p:nvSpPr>
          <p:cNvPr id="4" name="Pfeil nach unten 3">
            <a:extLst>
              <a:ext uri="{FF2B5EF4-FFF2-40B4-BE49-F238E27FC236}">
                <a16:creationId xmlns:a16="http://schemas.microsoft.com/office/drawing/2014/main" id="{08F0E610-A8C1-ACDA-0811-6E5108207871}"/>
              </a:ext>
            </a:extLst>
          </p:cNvPr>
          <p:cNvSpPr/>
          <p:nvPr/>
        </p:nvSpPr>
        <p:spPr>
          <a:xfrm>
            <a:off x="2053607" y="2395044"/>
            <a:ext cx="1085982" cy="2290733"/>
          </a:xfrm>
          <a:prstGeom prst="downArrow">
            <a:avLst/>
          </a:prstGeom>
          <a:solidFill>
            <a:schemeClr val="accent4">
              <a:lumMod val="75000"/>
            </a:schemeClr>
          </a:solidFill>
          <a:ln w="57150"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645167155"/>
      </p:ext>
    </p:extLst>
  </p:cSld>
  <p:clrMapOvr>
    <a:masterClrMapping/>
  </p:clrMapOvr>
  <p:transition spd="med">
    <p:pull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64B3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uppieren 7">
            <a:extLst>
              <a:ext uri="{FF2B5EF4-FFF2-40B4-BE49-F238E27FC236}">
                <a16:creationId xmlns:a16="http://schemas.microsoft.com/office/drawing/2014/main" id="{F1EE09A1-64FE-CE79-3AD3-766516095133}"/>
              </a:ext>
            </a:extLst>
          </p:cNvPr>
          <p:cNvGrpSpPr/>
          <p:nvPr/>
        </p:nvGrpSpPr>
        <p:grpSpPr>
          <a:xfrm>
            <a:off x="4005879" y="0"/>
            <a:ext cx="4180242" cy="6858000"/>
            <a:chOff x="6101262" y="0"/>
            <a:chExt cx="3358519" cy="6858000"/>
          </a:xfrm>
          <a:solidFill>
            <a:srgbClr val="164B30"/>
          </a:solidFill>
        </p:grpSpPr>
        <p:sp>
          <p:nvSpPr>
            <p:cNvPr id="10" name="Rechteck 9">
              <a:extLst>
                <a:ext uri="{FF2B5EF4-FFF2-40B4-BE49-F238E27FC236}">
                  <a16:creationId xmlns:a16="http://schemas.microsoft.com/office/drawing/2014/main" id="{D7A74656-C3D4-FA27-721B-AA5E86825BFA}"/>
                </a:ext>
              </a:extLst>
            </p:cNvPr>
            <p:cNvSpPr/>
            <p:nvPr/>
          </p:nvSpPr>
          <p:spPr>
            <a:xfrm>
              <a:off x="6101262" y="0"/>
              <a:ext cx="3358519" cy="6858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11" name="Textfeld 10">
              <a:extLst>
                <a:ext uri="{FF2B5EF4-FFF2-40B4-BE49-F238E27FC236}">
                  <a16:creationId xmlns:a16="http://schemas.microsoft.com/office/drawing/2014/main" id="{81E741B8-68DE-E901-5C11-651C2851160B}"/>
                </a:ext>
              </a:extLst>
            </p:cNvPr>
            <p:cNvSpPr txBox="1">
              <a:spLocks/>
            </p:cNvSpPr>
            <p:nvPr/>
          </p:nvSpPr>
          <p:spPr>
            <a:xfrm>
              <a:off x="7419965" y="11471"/>
              <a:ext cx="721111" cy="2646878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de-DE" sz="16600" b="1" dirty="0">
                  <a:solidFill>
                    <a:schemeClr val="bg1"/>
                  </a:solidFill>
                  <a:latin typeface="Perpetua Titling MT" panose="02020502060505020804" pitchFamily="18" charset="77"/>
                </a:rPr>
                <a:t>2</a:t>
              </a:r>
            </a:p>
          </p:txBody>
        </p:sp>
        <p:sp>
          <p:nvSpPr>
            <p:cNvPr id="12" name="Textfeld 11">
              <a:extLst>
                <a:ext uri="{FF2B5EF4-FFF2-40B4-BE49-F238E27FC236}">
                  <a16:creationId xmlns:a16="http://schemas.microsoft.com/office/drawing/2014/main" id="{D9496588-3DFB-321A-BA2A-DD6ED29193B5}"/>
                </a:ext>
              </a:extLst>
            </p:cNvPr>
            <p:cNvSpPr txBox="1"/>
            <p:nvPr/>
          </p:nvSpPr>
          <p:spPr>
            <a:xfrm>
              <a:off x="6516717" y="2701164"/>
              <a:ext cx="2527610" cy="830997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de-DE" sz="4800" b="1" dirty="0">
                  <a:solidFill>
                    <a:schemeClr val="bg1"/>
                  </a:solidFill>
                  <a:latin typeface="Berlin Sans FB" panose="020E0602020502020306" pitchFamily="34" charset="0"/>
                </a:rPr>
                <a:t>Tables</a:t>
              </a:r>
            </a:p>
          </p:txBody>
        </p:sp>
        <p:sp>
          <p:nvSpPr>
            <p:cNvPr id="13" name="Textfeld 12">
              <a:extLst>
                <a:ext uri="{FF2B5EF4-FFF2-40B4-BE49-F238E27FC236}">
                  <a16:creationId xmlns:a16="http://schemas.microsoft.com/office/drawing/2014/main" id="{C4334825-FAF7-6E84-309D-A9C9677A6C22}"/>
                </a:ext>
              </a:extLst>
            </p:cNvPr>
            <p:cNvSpPr txBox="1"/>
            <p:nvPr/>
          </p:nvSpPr>
          <p:spPr>
            <a:xfrm>
              <a:off x="6628228" y="3641096"/>
              <a:ext cx="2304586" cy="224676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de-DE" sz="2000" b="1" dirty="0">
                  <a:solidFill>
                    <a:schemeClr val="bg1"/>
                  </a:solidFill>
                  <a:effectLst/>
                  <a:latin typeface="Perpetua" panose="02020502060401020303" pitchFamily="18" charset="77"/>
                </a:rPr>
                <a:t>Discover how we structured and connected our tables to analyze energy trends and global data relationships.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395682363"/>
      </p:ext>
    </p:extLst>
  </p:cSld>
  <p:clrMapOvr>
    <a:masterClrMapping/>
  </p:clrMapOvr>
  <p:transition>
    <p:push dir="u"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64B3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Grafik 19">
            <a:extLst>
              <a:ext uri="{FF2B5EF4-FFF2-40B4-BE49-F238E27FC236}">
                <a16:creationId xmlns:a16="http://schemas.microsoft.com/office/drawing/2014/main" id="{0A88D0B9-49B2-060B-4970-DEB8054128B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21210880">
            <a:off x="232781" y="92671"/>
            <a:ext cx="1739478" cy="1739478"/>
          </a:xfrm>
          <a:prstGeom prst="rect">
            <a:avLst/>
          </a:prstGeom>
        </p:spPr>
      </p:pic>
      <p:pic>
        <p:nvPicPr>
          <p:cNvPr id="18" name="Grafik 17">
            <a:extLst>
              <a:ext uri="{FF2B5EF4-FFF2-40B4-BE49-F238E27FC236}">
                <a16:creationId xmlns:a16="http://schemas.microsoft.com/office/drawing/2014/main" id="{AB3E79F6-C1C7-6037-531D-9BFFDD5B591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93905" y="2947709"/>
            <a:ext cx="2695575" cy="2695575"/>
          </a:xfrm>
          <a:prstGeom prst="rect">
            <a:avLst/>
          </a:prstGeom>
        </p:spPr>
      </p:pic>
      <p:pic>
        <p:nvPicPr>
          <p:cNvPr id="6" name="Grafik 5">
            <a:extLst>
              <a:ext uri="{FF2B5EF4-FFF2-40B4-BE49-F238E27FC236}">
                <a16:creationId xmlns:a16="http://schemas.microsoft.com/office/drawing/2014/main" id="{B9E148A6-757A-4FFF-70F0-B5581AE74B6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02520" y="3219450"/>
            <a:ext cx="2295525" cy="2295525"/>
          </a:xfrm>
          <a:prstGeom prst="rect">
            <a:avLst/>
          </a:prstGeom>
        </p:spPr>
      </p:pic>
      <p:sp>
        <p:nvSpPr>
          <p:cNvPr id="16" name="Rechteck 15">
            <a:extLst>
              <a:ext uri="{FF2B5EF4-FFF2-40B4-BE49-F238E27FC236}">
                <a16:creationId xmlns:a16="http://schemas.microsoft.com/office/drawing/2014/main" id="{FDF48A39-3D23-677B-16E8-DA30761F95FF}"/>
              </a:ext>
            </a:extLst>
          </p:cNvPr>
          <p:cNvSpPr/>
          <p:nvPr/>
        </p:nvSpPr>
        <p:spPr>
          <a:xfrm>
            <a:off x="0" y="5514975"/>
            <a:ext cx="12192000" cy="1343025"/>
          </a:xfrm>
          <a:prstGeom prst="rect">
            <a:avLst/>
          </a:prstGeom>
          <a:solidFill>
            <a:srgbClr val="296D5A"/>
          </a:solidFill>
          <a:ln>
            <a:solidFill>
              <a:srgbClr val="296D5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E11FD271-3596-5AD9-4392-890701F8B0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798895"/>
            <a:ext cx="10515600" cy="1325563"/>
          </a:xfrm>
        </p:spPr>
        <p:txBody>
          <a:bodyPr>
            <a:normAutofit fontScale="90000"/>
          </a:bodyPr>
          <a:lstStyle/>
          <a:p>
            <a:pPr algn="ctr"/>
            <a:r>
              <a:rPr lang="en-US" sz="4800" b="1" dirty="0">
                <a:solidFill>
                  <a:schemeClr val="bg1"/>
                </a:solidFill>
                <a:latin typeface="Berlin Sans FB" panose="020E0602020502020306" pitchFamily="34" charset="0"/>
              </a:rPr>
              <a:t>HOW CAN WE IDENTIFY THE </a:t>
            </a:r>
            <a:r>
              <a:rPr lang="en-US" sz="4800" b="1" u="sng" dirty="0">
                <a:solidFill>
                  <a:srgbClr val="FFC000"/>
                </a:solidFill>
                <a:latin typeface="Berlin Sans FB" panose="020E0602020502020306" pitchFamily="34" charset="0"/>
              </a:rPr>
              <a:t>GLOBAL TRENDS</a:t>
            </a:r>
            <a:r>
              <a:rPr lang="en-US" sz="4800" b="1" dirty="0">
                <a:solidFill>
                  <a:schemeClr val="bg1"/>
                </a:solidFill>
                <a:latin typeface="Berlin Sans FB" panose="020E0602020502020306" pitchFamily="34" charset="0"/>
              </a:rPr>
              <a:t> IN </a:t>
            </a:r>
            <a:r>
              <a:rPr lang="en-US" sz="4800" b="1" u="sng" dirty="0">
                <a:solidFill>
                  <a:srgbClr val="FFC000"/>
                </a:solidFill>
                <a:latin typeface="Berlin Sans FB" panose="020E0602020502020306" pitchFamily="34" charset="0"/>
              </a:rPr>
              <a:t>RENEWABLE ENERGY</a:t>
            </a:r>
            <a:r>
              <a:rPr lang="en-US" sz="4800" b="1" dirty="0">
                <a:solidFill>
                  <a:schemeClr val="bg1"/>
                </a:solidFill>
                <a:latin typeface="Berlin Sans FB" panose="020E0602020502020306" pitchFamily="34" charset="0"/>
              </a:rPr>
              <a:t>?</a:t>
            </a:r>
            <a:endParaRPr lang="de-DE" sz="4800" b="1" dirty="0">
              <a:solidFill>
                <a:schemeClr val="bg1"/>
              </a:solidFill>
              <a:latin typeface="Berlin Sans FB" panose="020E0602020502020306" pitchFamily="34" charset="0"/>
            </a:endParaRPr>
          </a:p>
        </p:txBody>
      </p:sp>
      <p:pic>
        <p:nvPicPr>
          <p:cNvPr id="11" name="Grafik 10">
            <a:extLst>
              <a:ext uri="{FF2B5EF4-FFF2-40B4-BE49-F238E27FC236}">
                <a16:creationId xmlns:a16="http://schemas.microsoft.com/office/drawing/2014/main" id="{D2372431-9E8C-9BDE-F7CC-496F5F20D11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67260" y="4252912"/>
            <a:ext cx="2524125" cy="2524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8841698"/>
      </p:ext>
    </p:extLst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2" presetClass="emph" presetSubtype="0" repeatCount="2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6" dur="1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7" dur="300" fill="hold">
                                          <p:stCondLst>
                                            <p:cond delay="30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8" dur="3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9" dur="3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0" dur="300" fill="hold">
                                          <p:stCondLst>
                                            <p:cond delay="120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64B30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3A2C041E-293D-9A0F-E608-57266B04E48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rafik 9">
            <a:extLst>
              <a:ext uri="{FF2B5EF4-FFF2-40B4-BE49-F238E27FC236}">
                <a16:creationId xmlns:a16="http://schemas.microsoft.com/office/drawing/2014/main" id="{DE0782F7-AB0D-AF2D-1934-117F42F0537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390458">
            <a:off x="36802" y="4816804"/>
            <a:ext cx="1994658" cy="1994658"/>
          </a:xfrm>
          <a:prstGeom prst="rect">
            <a:avLst/>
          </a:prstGeom>
        </p:spPr>
      </p:pic>
      <p:pic>
        <p:nvPicPr>
          <p:cNvPr id="9" name="Grafik 8">
            <a:extLst>
              <a:ext uri="{FF2B5EF4-FFF2-40B4-BE49-F238E27FC236}">
                <a16:creationId xmlns:a16="http://schemas.microsoft.com/office/drawing/2014/main" id="{5E8573C9-B331-072C-C583-747D31D39B7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060313">
            <a:off x="10185682" y="4760607"/>
            <a:ext cx="1842343" cy="1842343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CC50720B-A79C-F59F-A779-94B38E1CD3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7253" y="0"/>
            <a:ext cx="11237494" cy="1845415"/>
          </a:xfrm>
        </p:spPr>
        <p:txBody>
          <a:bodyPr>
            <a:normAutofit/>
          </a:bodyPr>
          <a:lstStyle/>
          <a:p>
            <a:pPr algn="ctr"/>
            <a:r>
              <a:rPr lang="en-US" sz="6000" b="1" dirty="0">
                <a:solidFill>
                  <a:schemeClr val="bg1"/>
                </a:solidFill>
                <a:latin typeface="Berlin Sans FB" panose="020E0602020502020306" pitchFamily="34" charset="0"/>
              </a:rPr>
              <a:t>WE NEED A</a:t>
            </a:r>
            <a:r>
              <a:rPr lang="en-US" sz="6000" b="1" dirty="0">
                <a:solidFill>
                  <a:srgbClr val="FFC000"/>
                </a:solidFill>
                <a:latin typeface="Berlin Sans FB" panose="020E0602020502020306" pitchFamily="34" charset="0"/>
              </a:rPr>
              <a:t> </a:t>
            </a:r>
            <a:r>
              <a:rPr lang="en-US" sz="6000" b="1" u="sng" dirty="0">
                <a:solidFill>
                  <a:srgbClr val="FFC000"/>
                </a:solidFill>
                <a:latin typeface="Berlin Sans FB" panose="020E0602020502020306" pitchFamily="34" charset="0"/>
              </a:rPr>
              <a:t>SOURCE/DATASET</a:t>
            </a:r>
            <a:endParaRPr lang="de-DE" sz="6000" b="1" u="sng" dirty="0">
              <a:solidFill>
                <a:srgbClr val="FFC000"/>
              </a:solidFill>
              <a:latin typeface="Berlin Sans FB" panose="020E0602020502020306" pitchFamily="34" charset="0"/>
            </a:endParaRP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A9B5D4AF-60A1-EE1F-0E2C-8A087532C17E}"/>
              </a:ext>
            </a:extLst>
          </p:cNvPr>
          <p:cNvSpPr txBox="1"/>
          <p:nvPr/>
        </p:nvSpPr>
        <p:spPr>
          <a:xfrm>
            <a:off x="4356286" y="1845415"/>
            <a:ext cx="3479427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3600" dirty="0">
                <a:solidFill>
                  <a:schemeClr val="bg1"/>
                </a:solidFill>
                <a:latin typeface="Berlin Sans FB" panose="020E0602020502020306" pitchFamily="34" charset="77"/>
              </a:rPr>
              <a:t>They need to be: </a:t>
            </a:r>
          </a:p>
          <a:p>
            <a:pPr marL="285750" indent="-285750">
              <a:buFont typeface="Wingdings" pitchFamily="2" charset="2"/>
              <a:buChar char="Ø"/>
            </a:pPr>
            <a:r>
              <a:rPr lang="de-DE" sz="3600" dirty="0">
                <a:solidFill>
                  <a:schemeClr val="bg1"/>
                </a:solidFill>
                <a:latin typeface="Berlin Sans FB" panose="020E0602020502020306" pitchFamily="34" charset="77"/>
              </a:rPr>
              <a:t> robust</a:t>
            </a:r>
          </a:p>
          <a:p>
            <a:pPr marL="285750" indent="-285750">
              <a:buFont typeface="Wingdings" pitchFamily="2" charset="2"/>
              <a:buChar char="Ø"/>
            </a:pPr>
            <a:r>
              <a:rPr lang="de-DE" sz="3600" dirty="0">
                <a:solidFill>
                  <a:schemeClr val="bg1"/>
                </a:solidFill>
                <a:latin typeface="Berlin Sans FB" panose="020E0602020502020306" pitchFamily="34" charset="77"/>
              </a:rPr>
              <a:t> diverse</a:t>
            </a:r>
          </a:p>
          <a:p>
            <a:pPr marL="285750" indent="-285750">
              <a:buFont typeface="Wingdings" pitchFamily="2" charset="2"/>
              <a:buChar char="Ø"/>
            </a:pPr>
            <a:r>
              <a:rPr lang="de-DE" sz="3600" dirty="0">
                <a:solidFill>
                  <a:schemeClr val="bg1"/>
                </a:solidFill>
                <a:latin typeface="Berlin Sans FB" panose="020E0602020502020306" pitchFamily="34" charset="77"/>
              </a:rPr>
              <a:t> useful</a:t>
            </a:r>
          </a:p>
        </p:txBody>
      </p:sp>
      <p:grpSp>
        <p:nvGrpSpPr>
          <p:cNvPr id="8" name="Gruppieren 7">
            <a:extLst>
              <a:ext uri="{FF2B5EF4-FFF2-40B4-BE49-F238E27FC236}">
                <a16:creationId xmlns:a16="http://schemas.microsoft.com/office/drawing/2014/main" id="{EF310B82-E0D6-9661-CA52-408BCB151E32}"/>
              </a:ext>
            </a:extLst>
          </p:cNvPr>
          <p:cNvGrpSpPr/>
          <p:nvPr/>
        </p:nvGrpSpPr>
        <p:grpSpPr>
          <a:xfrm>
            <a:off x="3263961" y="4418915"/>
            <a:ext cx="5664078" cy="1015663"/>
            <a:chOff x="2387259" y="4095284"/>
            <a:chExt cx="5664078" cy="1015663"/>
          </a:xfrm>
        </p:grpSpPr>
        <p:sp>
          <p:nvSpPr>
            <p:cNvPr id="5" name="Pfeil nach rechts 4">
              <a:extLst>
                <a:ext uri="{FF2B5EF4-FFF2-40B4-BE49-F238E27FC236}">
                  <a16:creationId xmlns:a16="http://schemas.microsoft.com/office/drawing/2014/main" id="{A3DA5B46-D34C-71A1-3C00-3EAF49329DB2}"/>
                </a:ext>
              </a:extLst>
            </p:cNvPr>
            <p:cNvSpPr/>
            <p:nvPr/>
          </p:nvSpPr>
          <p:spPr>
            <a:xfrm>
              <a:off x="2387259" y="4292029"/>
              <a:ext cx="1531599" cy="818918"/>
            </a:xfrm>
            <a:prstGeom prst="rightArrow">
              <a:avLst/>
            </a:prstGeom>
            <a:solidFill>
              <a:schemeClr val="accent4">
                <a:lumMod val="75000"/>
              </a:schemeClr>
            </a:solidFill>
            <a:ln w="57150">
              <a:solidFill>
                <a:schemeClr val="accent4">
                  <a:lumMod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7" name="Textfeld 6">
              <a:extLst>
                <a:ext uri="{FF2B5EF4-FFF2-40B4-BE49-F238E27FC236}">
                  <a16:creationId xmlns:a16="http://schemas.microsoft.com/office/drawing/2014/main" id="{5AB7613E-87A6-6F90-3566-FBDA07B7CB13}"/>
                </a:ext>
              </a:extLst>
            </p:cNvPr>
            <p:cNvSpPr txBox="1"/>
            <p:nvPr/>
          </p:nvSpPr>
          <p:spPr>
            <a:xfrm>
              <a:off x="4039174" y="4095284"/>
              <a:ext cx="4012163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6000" u="sng" dirty="0">
                  <a:solidFill>
                    <a:srgbClr val="00B0F0"/>
                  </a:solidFill>
                  <a:latin typeface="Berlin Sans FB" panose="020E0602020502020306" pitchFamily="34" charset="77"/>
                </a:rPr>
                <a:t>kaggle.com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97613129"/>
      </p:ext>
    </p:extLst>
  </p:cSld>
  <p:clrMapOvr>
    <a:masterClrMapping/>
  </p:clrMapOvr>
  <p:transition spd="med">
    <p:cover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64B30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010DC191-9D57-3526-ADBA-878FCF8583E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Grafik 16">
            <a:extLst>
              <a:ext uri="{FF2B5EF4-FFF2-40B4-BE49-F238E27FC236}">
                <a16:creationId xmlns:a16="http://schemas.microsoft.com/office/drawing/2014/main" id="{A1062E0A-8382-F691-B112-3B23B57038E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56007" y="3183442"/>
            <a:ext cx="3251200" cy="3251200"/>
          </a:xfrm>
          <a:prstGeom prst="rect">
            <a:avLst/>
          </a:prstGeom>
        </p:spPr>
      </p:pic>
      <p:pic>
        <p:nvPicPr>
          <p:cNvPr id="16" name="Grafik 15">
            <a:extLst>
              <a:ext uri="{FF2B5EF4-FFF2-40B4-BE49-F238E27FC236}">
                <a16:creationId xmlns:a16="http://schemas.microsoft.com/office/drawing/2014/main" id="{CD3F075E-95B2-3070-AA7B-3629627FB8A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21081318">
            <a:off x="338006" y="112968"/>
            <a:ext cx="1687549" cy="1687549"/>
          </a:xfrm>
          <a:prstGeom prst="rect">
            <a:avLst/>
          </a:prstGeom>
        </p:spPr>
      </p:pic>
      <p:sp>
        <p:nvSpPr>
          <p:cNvPr id="14" name="Rechteck 13">
            <a:extLst>
              <a:ext uri="{FF2B5EF4-FFF2-40B4-BE49-F238E27FC236}">
                <a16:creationId xmlns:a16="http://schemas.microsoft.com/office/drawing/2014/main" id="{0CADE303-0DCE-2747-F384-6089A9C27961}"/>
              </a:ext>
            </a:extLst>
          </p:cNvPr>
          <p:cNvSpPr/>
          <p:nvPr/>
        </p:nvSpPr>
        <p:spPr>
          <a:xfrm rot="16200000">
            <a:off x="5438964" y="5059104"/>
            <a:ext cx="483190" cy="689466"/>
          </a:xfrm>
          <a:prstGeom prst="rect">
            <a:avLst/>
          </a:prstGeom>
          <a:solidFill>
            <a:srgbClr val="296D5A"/>
          </a:solidFill>
          <a:ln>
            <a:solidFill>
              <a:srgbClr val="296D5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b="1" dirty="0"/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9535DDE7-4C24-48AF-A681-3FCBEDCD0197}"/>
              </a:ext>
            </a:extLst>
          </p:cNvPr>
          <p:cNvSpPr/>
          <p:nvPr/>
        </p:nvSpPr>
        <p:spPr>
          <a:xfrm rot="14914968">
            <a:off x="5130541" y="3962069"/>
            <a:ext cx="3836656" cy="1343025"/>
          </a:xfrm>
          <a:prstGeom prst="rect">
            <a:avLst/>
          </a:prstGeom>
          <a:solidFill>
            <a:srgbClr val="282828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b="1" dirty="0"/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ABE7F741-0253-3EB5-B09A-18EB5C742ABC}"/>
              </a:ext>
            </a:extLst>
          </p:cNvPr>
          <p:cNvSpPr/>
          <p:nvPr/>
        </p:nvSpPr>
        <p:spPr>
          <a:xfrm rot="15315724">
            <a:off x="4208986" y="3473731"/>
            <a:ext cx="3836656" cy="1343025"/>
          </a:xfrm>
          <a:prstGeom prst="rect">
            <a:avLst/>
          </a:prstGeom>
          <a:solidFill>
            <a:srgbClr val="163B3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b="1" dirty="0"/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C8D41D9F-7574-ACA5-67CA-0D6CAA376113}"/>
              </a:ext>
            </a:extLst>
          </p:cNvPr>
          <p:cNvSpPr/>
          <p:nvPr/>
        </p:nvSpPr>
        <p:spPr>
          <a:xfrm rot="16200000">
            <a:off x="2865960" y="3368768"/>
            <a:ext cx="3836656" cy="1343025"/>
          </a:xfrm>
          <a:prstGeom prst="rect">
            <a:avLst/>
          </a:prstGeom>
          <a:solidFill>
            <a:srgbClr val="296D5A"/>
          </a:solidFill>
          <a:ln>
            <a:solidFill>
              <a:srgbClr val="296D5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b="1" dirty="0"/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8E8EBFB4-9C08-CD3F-62A8-6091D225DEF6}"/>
              </a:ext>
            </a:extLst>
          </p:cNvPr>
          <p:cNvSpPr/>
          <p:nvPr/>
        </p:nvSpPr>
        <p:spPr>
          <a:xfrm rot="15488218">
            <a:off x="2812266" y="5135092"/>
            <a:ext cx="293609" cy="608296"/>
          </a:xfrm>
          <a:prstGeom prst="rect">
            <a:avLst/>
          </a:prstGeom>
          <a:solidFill>
            <a:srgbClr val="296D5A"/>
          </a:solidFill>
          <a:ln>
            <a:solidFill>
              <a:srgbClr val="296D5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b="1" dirty="0"/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C5727F62-EF4C-1249-EB78-4980A3C1FDC3}"/>
              </a:ext>
            </a:extLst>
          </p:cNvPr>
          <p:cNvSpPr/>
          <p:nvPr/>
        </p:nvSpPr>
        <p:spPr>
          <a:xfrm rot="19374717">
            <a:off x="2953971" y="1651006"/>
            <a:ext cx="3114930" cy="1134777"/>
          </a:xfrm>
          <a:prstGeom prst="rect">
            <a:avLst/>
          </a:prstGeom>
          <a:solidFill>
            <a:srgbClr val="282828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b="1" dirty="0"/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AB201E41-372D-CC32-7771-40637C5A40A5}"/>
              </a:ext>
            </a:extLst>
          </p:cNvPr>
          <p:cNvSpPr/>
          <p:nvPr/>
        </p:nvSpPr>
        <p:spPr>
          <a:xfrm rot="18216273">
            <a:off x="2044950" y="3369887"/>
            <a:ext cx="4260664" cy="1421768"/>
          </a:xfrm>
          <a:prstGeom prst="rect">
            <a:avLst/>
          </a:prstGeom>
          <a:solidFill>
            <a:srgbClr val="296D5A"/>
          </a:solidFill>
          <a:ln>
            <a:solidFill>
              <a:srgbClr val="296D5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5A186A92-EC0D-4C7F-5A45-F9169E5E1D5D}"/>
              </a:ext>
            </a:extLst>
          </p:cNvPr>
          <p:cNvSpPr/>
          <p:nvPr/>
        </p:nvSpPr>
        <p:spPr>
          <a:xfrm rot="15666617">
            <a:off x="3750231" y="3095007"/>
            <a:ext cx="3987077" cy="1343025"/>
          </a:xfrm>
          <a:prstGeom prst="rect">
            <a:avLst/>
          </a:prstGeom>
          <a:solidFill>
            <a:srgbClr val="296D5A"/>
          </a:solidFill>
          <a:ln>
            <a:solidFill>
              <a:srgbClr val="296D5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B8DCD37E-E348-DA89-50D5-8A1E26F65942}"/>
              </a:ext>
            </a:extLst>
          </p:cNvPr>
          <p:cNvSpPr/>
          <p:nvPr/>
        </p:nvSpPr>
        <p:spPr>
          <a:xfrm rot="17643851">
            <a:off x="799078" y="3937852"/>
            <a:ext cx="3836656" cy="1343025"/>
          </a:xfrm>
          <a:prstGeom prst="rect">
            <a:avLst/>
          </a:prstGeom>
          <a:solidFill>
            <a:srgbClr val="163B3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b="1" dirty="0"/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86234590-C82B-0AC5-74D0-FBBC2067F772}"/>
              </a:ext>
            </a:extLst>
          </p:cNvPr>
          <p:cNvSpPr txBox="1"/>
          <p:nvPr/>
        </p:nvSpPr>
        <p:spPr>
          <a:xfrm>
            <a:off x="770902" y="1922490"/>
            <a:ext cx="10783614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de-DE" sz="4800" b="1" dirty="0">
                <a:solidFill>
                  <a:schemeClr val="bg1"/>
                </a:solidFill>
                <a:latin typeface="Berlin Sans FB" panose="020E0602020502020306" pitchFamily="34" charset="77"/>
              </a:rPr>
              <a:t>HOW CAN TABLES </a:t>
            </a:r>
            <a:r>
              <a:rPr lang="de-DE" sz="4800" b="1" dirty="0">
                <a:solidFill>
                  <a:srgbClr val="FFC000"/>
                </a:solidFill>
                <a:latin typeface="Berlin Sans FB" panose="020E0602020502020306" pitchFamily="34" charset="77"/>
              </a:rPr>
              <a:t>HELP US </a:t>
            </a:r>
            <a:r>
              <a:rPr lang="de-DE" sz="4800" b="1" dirty="0">
                <a:solidFill>
                  <a:schemeClr val="bg1"/>
                </a:solidFill>
                <a:latin typeface="Berlin Sans FB" panose="020E0602020502020306" pitchFamily="34" charset="77"/>
              </a:rPr>
              <a:t>ABOUT </a:t>
            </a:r>
            <a:r>
              <a:rPr lang="de-DE" sz="4800" b="1" u="sng" dirty="0">
                <a:solidFill>
                  <a:srgbClr val="FFC000"/>
                </a:solidFill>
                <a:latin typeface="Berlin Sans FB" panose="020E0602020502020306" pitchFamily="34" charset="77"/>
              </a:rPr>
              <a:t>ENERGY CONSUMPTION</a:t>
            </a:r>
            <a:r>
              <a:rPr lang="de-DE" sz="4800" b="1" dirty="0">
                <a:solidFill>
                  <a:schemeClr val="bg1"/>
                </a:solidFill>
                <a:latin typeface="Berlin Sans FB" panose="020E0602020502020306" pitchFamily="34" charset="77"/>
              </a:rPr>
              <a:t> AND </a:t>
            </a:r>
            <a:r>
              <a:rPr lang="de-DE" sz="4800" b="1" dirty="0">
                <a:solidFill>
                  <a:srgbClr val="FFC000"/>
                </a:solidFill>
                <a:latin typeface="Berlin Sans FB" panose="020E0602020502020306" pitchFamily="34" charset="77"/>
              </a:rPr>
              <a:t>WHY DID WE CHOOSE THEM</a:t>
            </a:r>
            <a:r>
              <a:rPr lang="de-DE" sz="4800" b="1" dirty="0">
                <a:solidFill>
                  <a:schemeClr val="bg1"/>
                </a:solidFill>
                <a:latin typeface="Berlin Sans FB" panose="020E0602020502020306" pitchFamily="34" charset="77"/>
              </a:rPr>
              <a:t>?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C2F54EEE-BAE9-7198-6962-8E4C0039601D}"/>
              </a:ext>
            </a:extLst>
          </p:cNvPr>
          <p:cNvSpPr/>
          <p:nvPr/>
        </p:nvSpPr>
        <p:spPr>
          <a:xfrm>
            <a:off x="834" y="5518331"/>
            <a:ext cx="12192000" cy="1343025"/>
          </a:xfrm>
          <a:prstGeom prst="rect">
            <a:avLst/>
          </a:prstGeom>
          <a:solidFill>
            <a:srgbClr val="296D5A"/>
          </a:solidFill>
          <a:ln>
            <a:solidFill>
              <a:srgbClr val="296D5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pic>
        <p:nvPicPr>
          <p:cNvPr id="18" name="Grafik 17">
            <a:extLst>
              <a:ext uri="{FF2B5EF4-FFF2-40B4-BE49-F238E27FC236}">
                <a16:creationId xmlns:a16="http://schemas.microsoft.com/office/drawing/2014/main" id="{CC2F4466-1351-3FF3-D337-0852E8F5E32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71374" y="4228336"/>
            <a:ext cx="1684553" cy="16845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4751154"/>
      </p:ext>
    </p:extLst>
  </p:cSld>
  <p:clrMapOvr>
    <a:masterClrMapping/>
  </p:clrMapOvr>
  <p:transition spd="med">
    <p:pull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 l="1000" t="1000" r="1000" b="1000"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089B367-346E-884D-7CD1-903959317DE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uppieren 3">
            <a:extLst>
              <a:ext uri="{FF2B5EF4-FFF2-40B4-BE49-F238E27FC236}">
                <a16:creationId xmlns:a16="http://schemas.microsoft.com/office/drawing/2014/main" id="{A1EE1389-EFDB-9EF5-BCA7-3DEEE3BEEDE1}"/>
              </a:ext>
            </a:extLst>
          </p:cNvPr>
          <p:cNvGrpSpPr/>
          <p:nvPr/>
        </p:nvGrpSpPr>
        <p:grpSpPr>
          <a:xfrm>
            <a:off x="5705375" y="2099664"/>
            <a:ext cx="2211404" cy="1979041"/>
            <a:chOff x="5705375" y="2099664"/>
            <a:chExt cx="2211404" cy="1979041"/>
          </a:xfrm>
        </p:grpSpPr>
        <p:sp>
          <p:nvSpPr>
            <p:cNvPr id="2" name="Rechteck 1">
              <a:extLst>
                <a:ext uri="{FF2B5EF4-FFF2-40B4-BE49-F238E27FC236}">
                  <a16:creationId xmlns:a16="http://schemas.microsoft.com/office/drawing/2014/main" id="{3BC25D48-90A4-38EF-571C-EFBC71AB05A1}"/>
                </a:ext>
              </a:extLst>
            </p:cNvPr>
            <p:cNvSpPr/>
            <p:nvPr/>
          </p:nvSpPr>
          <p:spPr>
            <a:xfrm>
              <a:off x="5825691" y="2646948"/>
              <a:ext cx="1970772" cy="1431757"/>
            </a:xfrm>
            <a:prstGeom prst="rect">
              <a:avLst/>
            </a:prstGeom>
            <a:noFill/>
            <a:ln w="57150">
              <a:solidFill>
                <a:schemeClr val="accent4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3" name="Textfeld 2">
              <a:extLst>
                <a:ext uri="{FF2B5EF4-FFF2-40B4-BE49-F238E27FC236}">
                  <a16:creationId xmlns:a16="http://schemas.microsoft.com/office/drawing/2014/main" id="{60DD692E-45B9-2FB3-D6EC-D23D639FDFFA}"/>
                </a:ext>
              </a:extLst>
            </p:cNvPr>
            <p:cNvSpPr txBox="1"/>
            <p:nvPr/>
          </p:nvSpPr>
          <p:spPr>
            <a:xfrm>
              <a:off x="5705375" y="2099664"/>
              <a:ext cx="2211404" cy="523220"/>
            </a:xfrm>
            <a:prstGeom prst="rect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de-DE" sz="2800" b="1" dirty="0">
                  <a:solidFill>
                    <a:srgbClr val="FF0000"/>
                  </a:solidFill>
                  <a:latin typeface="Berlin Sans FB" panose="020E0602020502020306" pitchFamily="34" charset="77"/>
                </a:rPr>
                <a:t>main table </a:t>
              </a:r>
            </a:p>
          </p:txBody>
        </p:sp>
      </p:grpSp>
      <p:sp>
        <p:nvSpPr>
          <p:cNvPr id="5" name="Rechteck 4">
            <a:extLst>
              <a:ext uri="{FF2B5EF4-FFF2-40B4-BE49-F238E27FC236}">
                <a16:creationId xmlns:a16="http://schemas.microsoft.com/office/drawing/2014/main" id="{869C0BE2-C02C-92E8-9D83-2D9AFC713E33}"/>
              </a:ext>
            </a:extLst>
          </p:cNvPr>
          <p:cNvSpPr/>
          <p:nvPr/>
        </p:nvSpPr>
        <p:spPr>
          <a:xfrm>
            <a:off x="842210" y="144379"/>
            <a:ext cx="2009273" cy="1540042"/>
          </a:xfrm>
          <a:prstGeom prst="rect">
            <a:avLst/>
          </a:prstGeom>
          <a:noFill/>
          <a:ln w="5715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>
              <a:solidFill>
                <a:srgbClr val="164B30"/>
              </a:solidFill>
            </a:endParaRP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C75F1D10-94F1-8F8B-C82D-F9D0BD1CF16D}"/>
              </a:ext>
            </a:extLst>
          </p:cNvPr>
          <p:cNvSpPr/>
          <p:nvPr/>
        </p:nvSpPr>
        <p:spPr>
          <a:xfrm>
            <a:off x="3112168" y="669758"/>
            <a:ext cx="2009273" cy="930442"/>
          </a:xfrm>
          <a:prstGeom prst="rect">
            <a:avLst/>
          </a:prstGeom>
          <a:noFill/>
          <a:ln w="5715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>
              <a:solidFill>
                <a:srgbClr val="164B30"/>
              </a:solidFill>
            </a:endParaRPr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A7BFE5FF-1A79-2351-54A0-9F6D8E3E222B}"/>
              </a:ext>
            </a:extLst>
          </p:cNvPr>
          <p:cNvSpPr/>
          <p:nvPr/>
        </p:nvSpPr>
        <p:spPr>
          <a:xfrm>
            <a:off x="5277852" y="669758"/>
            <a:ext cx="2009273" cy="930442"/>
          </a:xfrm>
          <a:prstGeom prst="rect">
            <a:avLst/>
          </a:prstGeom>
          <a:noFill/>
          <a:ln w="5715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>
              <a:solidFill>
                <a:srgbClr val="164B30"/>
              </a:solidFill>
            </a:endParaRP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10D617CA-C619-7302-D762-04C5731F1BC2}"/>
              </a:ext>
            </a:extLst>
          </p:cNvPr>
          <p:cNvSpPr/>
          <p:nvPr/>
        </p:nvSpPr>
        <p:spPr>
          <a:xfrm>
            <a:off x="7443536" y="629653"/>
            <a:ext cx="2009273" cy="970547"/>
          </a:xfrm>
          <a:prstGeom prst="rect">
            <a:avLst/>
          </a:prstGeom>
          <a:noFill/>
          <a:ln w="5715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>
              <a:solidFill>
                <a:srgbClr val="164B30"/>
              </a:solidFill>
            </a:endParaRPr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1CAFEDF4-5CC2-88A7-8F3C-A517189F8D5A}"/>
              </a:ext>
            </a:extLst>
          </p:cNvPr>
          <p:cNvSpPr/>
          <p:nvPr/>
        </p:nvSpPr>
        <p:spPr>
          <a:xfrm>
            <a:off x="9713494" y="60158"/>
            <a:ext cx="1973179" cy="1540042"/>
          </a:xfrm>
          <a:prstGeom prst="rect">
            <a:avLst/>
          </a:prstGeom>
          <a:noFill/>
          <a:ln w="5715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>
              <a:solidFill>
                <a:srgbClr val="164B30"/>
              </a:solidFill>
            </a:endParaRP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A67A27D9-C040-59A2-6CD0-310E2714517C}"/>
              </a:ext>
            </a:extLst>
          </p:cNvPr>
          <p:cNvSpPr/>
          <p:nvPr/>
        </p:nvSpPr>
        <p:spPr>
          <a:xfrm>
            <a:off x="92243" y="1764630"/>
            <a:ext cx="1970772" cy="1219200"/>
          </a:xfrm>
          <a:prstGeom prst="rect">
            <a:avLst/>
          </a:prstGeom>
          <a:noFill/>
          <a:ln w="57150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>
              <a:solidFill>
                <a:srgbClr val="164B30"/>
              </a:solidFill>
            </a:endParaRP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063711B1-0169-3B43-D0E7-DFED5F5E60DF}"/>
              </a:ext>
            </a:extLst>
          </p:cNvPr>
          <p:cNvSpPr/>
          <p:nvPr/>
        </p:nvSpPr>
        <p:spPr>
          <a:xfrm>
            <a:off x="1507959" y="3019922"/>
            <a:ext cx="2221830" cy="1219200"/>
          </a:xfrm>
          <a:prstGeom prst="rect">
            <a:avLst/>
          </a:prstGeom>
          <a:noFill/>
          <a:ln w="57150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>
              <a:solidFill>
                <a:srgbClr val="164B30"/>
              </a:solidFill>
            </a:endParaRP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B84BD6AE-2D27-AC6C-2146-91A72492B39A}"/>
              </a:ext>
            </a:extLst>
          </p:cNvPr>
          <p:cNvSpPr/>
          <p:nvPr/>
        </p:nvSpPr>
        <p:spPr>
          <a:xfrm>
            <a:off x="1740568" y="4399537"/>
            <a:ext cx="1989221" cy="1175086"/>
          </a:xfrm>
          <a:prstGeom prst="rect">
            <a:avLst/>
          </a:prstGeom>
          <a:noFill/>
          <a:ln w="57150"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>
              <a:solidFill>
                <a:srgbClr val="164B30"/>
              </a:solidFill>
            </a:endParaRPr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929D60FC-4EE1-3DEC-6F95-19952D972D63}"/>
              </a:ext>
            </a:extLst>
          </p:cNvPr>
          <p:cNvSpPr/>
          <p:nvPr/>
        </p:nvSpPr>
        <p:spPr>
          <a:xfrm>
            <a:off x="3445042" y="5574623"/>
            <a:ext cx="1989221" cy="1175086"/>
          </a:xfrm>
          <a:prstGeom prst="rect">
            <a:avLst/>
          </a:prstGeom>
          <a:noFill/>
          <a:ln w="57150"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>
              <a:solidFill>
                <a:srgbClr val="164B30"/>
              </a:solidFill>
            </a:endParaRPr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04E58CB9-D203-4937-702F-4CEF565AE2B4}"/>
              </a:ext>
            </a:extLst>
          </p:cNvPr>
          <p:cNvSpPr/>
          <p:nvPr/>
        </p:nvSpPr>
        <p:spPr>
          <a:xfrm>
            <a:off x="5598695" y="5574623"/>
            <a:ext cx="1970772" cy="1201162"/>
          </a:xfrm>
          <a:prstGeom prst="rect">
            <a:avLst/>
          </a:prstGeom>
          <a:noFill/>
          <a:ln w="57150"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>
              <a:solidFill>
                <a:srgbClr val="164B30"/>
              </a:solidFill>
            </a:endParaRPr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8FEE9AAD-FEE8-29C8-AC3F-CA0D29DFE108}"/>
              </a:ext>
            </a:extLst>
          </p:cNvPr>
          <p:cNvSpPr/>
          <p:nvPr/>
        </p:nvSpPr>
        <p:spPr>
          <a:xfrm>
            <a:off x="7648075" y="5574623"/>
            <a:ext cx="1989221" cy="1201162"/>
          </a:xfrm>
          <a:prstGeom prst="rect">
            <a:avLst/>
          </a:prstGeom>
          <a:noFill/>
          <a:ln w="57150"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>
              <a:solidFill>
                <a:srgbClr val="164B30"/>
              </a:solidFill>
            </a:endParaRPr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F316F192-CDCC-2FB0-5BBA-53EAD59C6A47}"/>
              </a:ext>
            </a:extLst>
          </p:cNvPr>
          <p:cNvSpPr/>
          <p:nvPr/>
        </p:nvSpPr>
        <p:spPr>
          <a:xfrm>
            <a:off x="9797717" y="4948964"/>
            <a:ext cx="2294020" cy="1078857"/>
          </a:xfrm>
          <a:prstGeom prst="rect">
            <a:avLst/>
          </a:prstGeom>
          <a:noFill/>
          <a:ln w="57150"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>
              <a:solidFill>
                <a:srgbClr val="164B30"/>
              </a:solidFill>
            </a:endParaRPr>
          </a:p>
        </p:txBody>
      </p:sp>
      <p:sp>
        <p:nvSpPr>
          <p:cNvPr id="17" name="Rechteck 16">
            <a:extLst>
              <a:ext uri="{FF2B5EF4-FFF2-40B4-BE49-F238E27FC236}">
                <a16:creationId xmlns:a16="http://schemas.microsoft.com/office/drawing/2014/main" id="{D574119E-C53C-B44F-26AB-B5DD0EBA34CE}"/>
              </a:ext>
            </a:extLst>
          </p:cNvPr>
          <p:cNvSpPr/>
          <p:nvPr/>
        </p:nvSpPr>
        <p:spPr>
          <a:xfrm>
            <a:off x="9922044" y="3539276"/>
            <a:ext cx="1989221" cy="1078857"/>
          </a:xfrm>
          <a:prstGeom prst="rect">
            <a:avLst/>
          </a:prstGeom>
          <a:noFill/>
          <a:ln w="57150"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>
              <a:solidFill>
                <a:srgbClr val="164B30"/>
              </a:solidFill>
            </a:endParaRPr>
          </a:p>
        </p:txBody>
      </p:sp>
      <p:sp>
        <p:nvSpPr>
          <p:cNvPr id="18" name="Rechteck 17">
            <a:extLst>
              <a:ext uri="{FF2B5EF4-FFF2-40B4-BE49-F238E27FC236}">
                <a16:creationId xmlns:a16="http://schemas.microsoft.com/office/drawing/2014/main" id="{FBFB0381-0F72-AC7F-A891-FF83EF3434CD}"/>
              </a:ext>
            </a:extLst>
          </p:cNvPr>
          <p:cNvSpPr/>
          <p:nvPr/>
        </p:nvSpPr>
        <p:spPr>
          <a:xfrm>
            <a:off x="9950116" y="2030309"/>
            <a:ext cx="1989221" cy="1219200"/>
          </a:xfrm>
          <a:prstGeom prst="rect">
            <a:avLst/>
          </a:prstGeom>
          <a:noFill/>
          <a:ln w="57150"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>
              <a:solidFill>
                <a:srgbClr val="164B30"/>
              </a:solidFill>
            </a:endParaRPr>
          </a:p>
        </p:txBody>
      </p:sp>
      <p:sp>
        <p:nvSpPr>
          <p:cNvPr id="19" name="Textfeld 18">
            <a:extLst>
              <a:ext uri="{FF2B5EF4-FFF2-40B4-BE49-F238E27FC236}">
                <a16:creationId xmlns:a16="http://schemas.microsoft.com/office/drawing/2014/main" id="{DD160262-42CA-1BBD-8DA3-A42DE8CF0B66}"/>
              </a:ext>
            </a:extLst>
          </p:cNvPr>
          <p:cNvSpPr txBox="1"/>
          <p:nvPr/>
        </p:nvSpPr>
        <p:spPr>
          <a:xfrm>
            <a:off x="4990298" y="116622"/>
            <a:ext cx="2211404" cy="52322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de-DE" sz="2800" b="1" dirty="0">
                <a:solidFill>
                  <a:schemeClr val="accent1">
                    <a:lumMod val="50000"/>
                  </a:schemeClr>
                </a:solidFill>
                <a:latin typeface="Berlin Sans FB" panose="020E0602020502020306" pitchFamily="34" charset="77"/>
              </a:rPr>
              <a:t>mondial</a:t>
            </a:r>
          </a:p>
        </p:txBody>
      </p:sp>
      <p:sp>
        <p:nvSpPr>
          <p:cNvPr id="20" name="Textfeld 19">
            <a:extLst>
              <a:ext uri="{FF2B5EF4-FFF2-40B4-BE49-F238E27FC236}">
                <a16:creationId xmlns:a16="http://schemas.microsoft.com/office/drawing/2014/main" id="{4CB31B3D-0162-B171-CAB9-927FFBC6AD4C}"/>
              </a:ext>
            </a:extLst>
          </p:cNvPr>
          <p:cNvSpPr txBox="1"/>
          <p:nvPr/>
        </p:nvSpPr>
        <p:spPr>
          <a:xfrm>
            <a:off x="4852336" y="5017161"/>
            <a:ext cx="2591199" cy="52322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de-DE" sz="2800" b="1" dirty="0">
                <a:solidFill>
                  <a:srgbClr val="FFFF00"/>
                </a:solidFill>
                <a:latin typeface="Berlin Sans FB" panose="020E0602020502020306" pitchFamily="34" charset="77"/>
              </a:rPr>
              <a:t>energy types</a:t>
            </a:r>
          </a:p>
        </p:txBody>
      </p:sp>
      <p:sp>
        <p:nvSpPr>
          <p:cNvPr id="21" name="Textfeld 20">
            <a:extLst>
              <a:ext uri="{FF2B5EF4-FFF2-40B4-BE49-F238E27FC236}">
                <a16:creationId xmlns:a16="http://schemas.microsoft.com/office/drawing/2014/main" id="{A575AA6C-ACC8-6514-1BBB-A327EB8286FE}"/>
              </a:ext>
            </a:extLst>
          </p:cNvPr>
          <p:cNvSpPr txBox="1"/>
          <p:nvPr/>
        </p:nvSpPr>
        <p:spPr>
          <a:xfrm>
            <a:off x="2076267" y="2491560"/>
            <a:ext cx="2331114" cy="52322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de-DE" sz="2800" b="1" dirty="0">
                <a:solidFill>
                  <a:schemeClr val="accent2">
                    <a:lumMod val="60000"/>
                    <a:lumOff val="40000"/>
                  </a:schemeClr>
                </a:solidFill>
                <a:latin typeface="Berlin Sans FB" panose="020E0602020502020306" pitchFamily="34" charset="77"/>
              </a:rPr>
              <a:t>renewables</a:t>
            </a:r>
          </a:p>
        </p:txBody>
      </p:sp>
      <p:sp>
        <p:nvSpPr>
          <p:cNvPr id="22" name="Textfeld 21">
            <a:extLst>
              <a:ext uri="{FF2B5EF4-FFF2-40B4-BE49-F238E27FC236}">
                <a16:creationId xmlns:a16="http://schemas.microsoft.com/office/drawing/2014/main" id="{0CC91156-8CDA-D306-9B9B-B9EB0B7C7F89}"/>
              </a:ext>
            </a:extLst>
          </p:cNvPr>
          <p:cNvSpPr txBox="1"/>
          <p:nvPr/>
        </p:nvSpPr>
        <p:spPr>
          <a:xfrm>
            <a:off x="9679611" y="6051885"/>
            <a:ext cx="2500360" cy="52322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de-DE" sz="2800" b="1" dirty="0">
                <a:solidFill>
                  <a:schemeClr val="accent5">
                    <a:lumMod val="60000"/>
                    <a:lumOff val="40000"/>
                  </a:schemeClr>
                </a:solidFill>
                <a:latin typeface="Berlin Sans FB" panose="020E0602020502020306" pitchFamily="34" charset="77"/>
              </a:rPr>
              <a:t>environment</a:t>
            </a:r>
          </a:p>
        </p:txBody>
      </p:sp>
    </p:spTree>
    <p:extLst>
      <p:ext uri="{BB962C8B-B14F-4D97-AF65-F5344CB8AC3E}">
        <p14:creationId xmlns:p14="http://schemas.microsoft.com/office/powerpoint/2010/main" val="2007099018"/>
      </p:ext>
    </p:extLst>
  </p:cSld>
  <p:clrMapOvr>
    <a:masterClrMapping/>
  </p:clrMapOvr>
  <p:transition spd="med">
    <p:cover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96D5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uppieren 2">
            <a:extLst>
              <a:ext uri="{FF2B5EF4-FFF2-40B4-BE49-F238E27FC236}">
                <a16:creationId xmlns:a16="http://schemas.microsoft.com/office/drawing/2014/main" id="{E7261A81-E88F-7035-7668-9B57208A8AB8}"/>
              </a:ext>
            </a:extLst>
          </p:cNvPr>
          <p:cNvGrpSpPr/>
          <p:nvPr/>
        </p:nvGrpSpPr>
        <p:grpSpPr>
          <a:xfrm>
            <a:off x="4190323" y="0"/>
            <a:ext cx="3811353" cy="6858000"/>
            <a:chOff x="9244361" y="0"/>
            <a:chExt cx="2947640" cy="6858000"/>
          </a:xfrm>
          <a:solidFill>
            <a:srgbClr val="296D5A"/>
          </a:solidFill>
        </p:grpSpPr>
        <p:sp>
          <p:nvSpPr>
            <p:cNvPr id="10" name="Rechteck 9">
              <a:extLst>
                <a:ext uri="{FF2B5EF4-FFF2-40B4-BE49-F238E27FC236}">
                  <a16:creationId xmlns:a16="http://schemas.microsoft.com/office/drawing/2014/main" id="{DCE0E654-E518-24EF-D390-1E2AF4BA07AD}"/>
                </a:ext>
              </a:extLst>
            </p:cNvPr>
            <p:cNvSpPr/>
            <p:nvPr/>
          </p:nvSpPr>
          <p:spPr>
            <a:xfrm>
              <a:off x="9244361" y="0"/>
              <a:ext cx="2947640" cy="6858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b="1" dirty="0"/>
            </a:p>
          </p:txBody>
        </p:sp>
        <p:sp>
          <p:nvSpPr>
            <p:cNvPr id="11" name="Textfeld 10">
              <a:extLst>
                <a:ext uri="{FF2B5EF4-FFF2-40B4-BE49-F238E27FC236}">
                  <a16:creationId xmlns:a16="http://schemas.microsoft.com/office/drawing/2014/main" id="{70E60557-AC8B-D4FD-C8DF-01703EB57A4F}"/>
                </a:ext>
              </a:extLst>
            </p:cNvPr>
            <p:cNvSpPr txBox="1">
              <a:spLocks/>
            </p:cNvSpPr>
            <p:nvPr/>
          </p:nvSpPr>
          <p:spPr>
            <a:xfrm>
              <a:off x="10366917" y="0"/>
              <a:ext cx="721111" cy="2646878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de-DE" sz="16600" b="1" dirty="0">
                  <a:solidFill>
                    <a:schemeClr val="bg1"/>
                  </a:solidFill>
                  <a:latin typeface="Perpetua Titling MT" panose="02020502060505020804" pitchFamily="18" charset="77"/>
                </a:rPr>
                <a:t>3</a:t>
              </a:r>
            </a:p>
          </p:txBody>
        </p:sp>
        <p:sp>
          <p:nvSpPr>
            <p:cNvPr id="12" name="Textfeld 11">
              <a:extLst>
                <a:ext uri="{FF2B5EF4-FFF2-40B4-BE49-F238E27FC236}">
                  <a16:creationId xmlns:a16="http://schemas.microsoft.com/office/drawing/2014/main" id="{7CFB78BC-89F5-4272-B8D8-699343922906}"/>
                </a:ext>
              </a:extLst>
            </p:cNvPr>
            <p:cNvSpPr txBox="1"/>
            <p:nvPr/>
          </p:nvSpPr>
          <p:spPr>
            <a:xfrm>
              <a:off x="9504556" y="2703698"/>
              <a:ext cx="2527610" cy="830997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de-DE" sz="4800" b="1" dirty="0">
                  <a:solidFill>
                    <a:schemeClr val="bg1"/>
                  </a:solidFill>
                  <a:latin typeface="Berlin Sans FB" panose="020E0602020502020306" pitchFamily="34" charset="0"/>
                </a:rPr>
                <a:t>Queries</a:t>
              </a:r>
            </a:p>
          </p:txBody>
        </p:sp>
        <p:sp>
          <p:nvSpPr>
            <p:cNvPr id="13" name="Textfeld 12">
              <a:extLst>
                <a:ext uri="{FF2B5EF4-FFF2-40B4-BE49-F238E27FC236}">
                  <a16:creationId xmlns:a16="http://schemas.microsoft.com/office/drawing/2014/main" id="{C1B2AA0C-B208-9F8A-1089-AD3BB1488270}"/>
                </a:ext>
              </a:extLst>
            </p:cNvPr>
            <p:cNvSpPr txBox="1"/>
            <p:nvPr/>
          </p:nvSpPr>
          <p:spPr>
            <a:xfrm>
              <a:off x="9619652" y="3641096"/>
              <a:ext cx="2163929" cy="1938992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de-DE" sz="2000" b="1" dirty="0">
                  <a:solidFill>
                    <a:schemeClr val="bg1"/>
                  </a:solidFill>
                  <a:effectLst/>
                  <a:latin typeface="Perpetua" panose="02020502060401020303" pitchFamily="18" charset="0"/>
                  <a:cs typeface="Calibri" panose="020F0502020204030204" pitchFamily="34" charset="0"/>
                </a:rPr>
                <a:t>Present SQL queries for data analysis. Explain their goals and highlight key results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554241160"/>
      </p:ext>
    </p:extLst>
  </p:cSld>
  <p:clrMapOvr>
    <a:masterClrMapping/>
  </p:clrMapOvr>
  <p:transition>
    <p:push dir="u"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002060"/>
            </a:gs>
            <a:gs pos="41000">
              <a:srgbClr val="0563C1"/>
            </a:gs>
            <a:gs pos="73000">
              <a:srgbClr val="0563C1"/>
            </a:gs>
            <a:gs pos="100000">
              <a:srgbClr val="002060"/>
            </a:gs>
          </a:gsLst>
          <a:lin ang="5400000" scaled="1"/>
        </a:gra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0131DA1-0E4E-0266-B948-A183EE7572D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>
            <a:extLst>
              <a:ext uri="{FF2B5EF4-FFF2-40B4-BE49-F238E27FC236}">
                <a16:creationId xmlns:a16="http://schemas.microsoft.com/office/drawing/2014/main" id="{071462DC-1A21-765D-30B5-29BC3199027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93701" y="0"/>
            <a:ext cx="10604597" cy="69903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0645116"/>
      </p:ext>
    </p:extLst>
  </p:cSld>
  <p:clrMapOvr>
    <a:masterClrMapping/>
  </p:clrMapOvr>
  <p:transition spd="med">
    <p:cover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96D5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9874815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B56F10E-60D4-CFC7-53D4-A1160D40D02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uppieren 22">
            <a:extLst>
              <a:ext uri="{FF2B5EF4-FFF2-40B4-BE49-F238E27FC236}">
                <a16:creationId xmlns:a16="http://schemas.microsoft.com/office/drawing/2014/main" id="{BA08631C-501E-1646-55AB-C244D6C5D6D1}"/>
              </a:ext>
            </a:extLst>
          </p:cNvPr>
          <p:cNvGrpSpPr/>
          <p:nvPr/>
        </p:nvGrpSpPr>
        <p:grpSpPr>
          <a:xfrm>
            <a:off x="8380603" y="0"/>
            <a:ext cx="4725797" cy="6858000"/>
            <a:chOff x="8380603" y="0"/>
            <a:chExt cx="4725797" cy="6858000"/>
          </a:xfrm>
          <a:solidFill>
            <a:srgbClr val="296D5A"/>
          </a:solidFill>
        </p:grpSpPr>
        <p:grpSp>
          <p:nvGrpSpPr>
            <p:cNvPr id="14" name="Gruppieren 13">
              <a:extLst>
                <a:ext uri="{FF2B5EF4-FFF2-40B4-BE49-F238E27FC236}">
                  <a16:creationId xmlns:a16="http://schemas.microsoft.com/office/drawing/2014/main" id="{E6C5F92A-2D29-BFA8-EC57-DACC644C0E89}"/>
                </a:ext>
              </a:extLst>
            </p:cNvPr>
            <p:cNvGrpSpPr/>
            <p:nvPr/>
          </p:nvGrpSpPr>
          <p:grpSpPr>
            <a:xfrm>
              <a:off x="8380603" y="0"/>
              <a:ext cx="3811353" cy="6858000"/>
              <a:chOff x="9244361" y="0"/>
              <a:chExt cx="2947640" cy="6858000"/>
            </a:xfrm>
            <a:grpFill/>
          </p:grpSpPr>
          <p:sp>
            <p:nvSpPr>
              <p:cNvPr id="15" name="Rechteck 14">
                <a:extLst>
                  <a:ext uri="{FF2B5EF4-FFF2-40B4-BE49-F238E27FC236}">
                    <a16:creationId xmlns:a16="http://schemas.microsoft.com/office/drawing/2014/main" id="{1FB4826C-D9EE-E70A-D293-C2E70A56A3C0}"/>
                  </a:ext>
                </a:extLst>
              </p:cNvPr>
              <p:cNvSpPr/>
              <p:nvPr/>
            </p:nvSpPr>
            <p:spPr>
              <a:xfrm>
                <a:off x="9244361" y="0"/>
                <a:ext cx="2947640" cy="6858000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b="1" dirty="0"/>
              </a:p>
            </p:txBody>
          </p:sp>
          <p:sp>
            <p:nvSpPr>
              <p:cNvPr id="18" name="Textfeld 17">
                <a:extLst>
                  <a:ext uri="{FF2B5EF4-FFF2-40B4-BE49-F238E27FC236}">
                    <a16:creationId xmlns:a16="http://schemas.microsoft.com/office/drawing/2014/main" id="{42A8A8AC-DEB5-8A37-439E-36B8527A2B59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10366917" y="0"/>
                <a:ext cx="721111" cy="2646878"/>
              </a:xfrm>
              <a:prstGeom prst="rect">
                <a:avLst/>
              </a:prstGeom>
              <a:grp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de-DE" sz="16600" b="1" dirty="0">
                    <a:solidFill>
                      <a:schemeClr val="bg1"/>
                    </a:solidFill>
                    <a:latin typeface="Perpetua Titling MT" panose="02020502060505020804" pitchFamily="18" charset="77"/>
                  </a:rPr>
                  <a:t>3</a:t>
                </a:r>
              </a:p>
            </p:txBody>
          </p:sp>
          <p:sp>
            <p:nvSpPr>
              <p:cNvPr id="20" name="Textfeld 19">
                <a:extLst>
                  <a:ext uri="{FF2B5EF4-FFF2-40B4-BE49-F238E27FC236}">
                    <a16:creationId xmlns:a16="http://schemas.microsoft.com/office/drawing/2014/main" id="{E7C3115B-5FD7-DDD3-DA31-D32EB66C7D47}"/>
                  </a:ext>
                </a:extLst>
              </p:cNvPr>
              <p:cNvSpPr txBox="1"/>
              <p:nvPr/>
            </p:nvSpPr>
            <p:spPr>
              <a:xfrm>
                <a:off x="9504556" y="2703698"/>
                <a:ext cx="2527610" cy="830997"/>
              </a:xfrm>
              <a:prstGeom prst="rect">
                <a:avLst/>
              </a:prstGeom>
              <a:grp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de-DE" sz="4800" b="1" dirty="0">
                    <a:solidFill>
                      <a:schemeClr val="bg1"/>
                    </a:solidFill>
                    <a:latin typeface="Berlin Sans FB" panose="020E0602020502020306" pitchFamily="34" charset="0"/>
                  </a:rPr>
                  <a:t>Queries</a:t>
                </a:r>
              </a:p>
            </p:txBody>
          </p:sp>
          <p:sp>
            <p:nvSpPr>
              <p:cNvPr id="36" name="Textfeld 35">
                <a:extLst>
                  <a:ext uri="{FF2B5EF4-FFF2-40B4-BE49-F238E27FC236}">
                    <a16:creationId xmlns:a16="http://schemas.microsoft.com/office/drawing/2014/main" id="{4C4C3F3C-1386-19E0-6A46-459076C08915}"/>
                  </a:ext>
                </a:extLst>
              </p:cNvPr>
              <p:cNvSpPr txBox="1"/>
              <p:nvPr/>
            </p:nvSpPr>
            <p:spPr>
              <a:xfrm>
                <a:off x="9686396" y="3817158"/>
                <a:ext cx="2163929" cy="1938992"/>
              </a:xfrm>
              <a:prstGeom prst="rect">
                <a:avLst/>
              </a:prstGeom>
              <a:grp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de-DE" sz="2000" b="1" dirty="0">
                    <a:solidFill>
                      <a:schemeClr val="bg1"/>
                    </a:solidFill>
                    <a:effectLst/>
                    <a:latin typeface="Perpetua" panose="02020502060401020303" pitchFamily="18" charset="0"/>
                    <a:cs typeface="Calibri" panose="020F0502020204030204" pitchFamily="34" charset="0"/>
                  </a:rPr>
                  <a:t>Present SQL queries for data analysis. Explain their goals and highlight key results</a:t>
                </a:r>
              </a:p>
            </p:txBody>
          </p:sp>
        </p:grpSp>
        <p:sp>
          <p:nvSpPr>
            <p:cNvPr id="21" name="Dreieck 36">
              <a:extLst>
                <a:ext uri="{FF2B5EF4-FFF2-40B4-BE49-F238E27FC236}">
                  <a16:creationId xmlns:a16="http://schemas.microsoft.com/office/drawing/2014/main" id="{950AAF88-86C6-B8D5-3994-5BB8D0949674}"/>
                </a:ext>
              </a:extLst>
            </p:cNvPr>
            <p:cNvSpPr/>
            <p:nvPr/>
          </p:nvSpPr>
          <p:spPr>
            <a:xfrm rot="5400000">
              <a:off x="12136243" y="569568"/>
              <a:ext cx="1025913" cy="914400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</p:grpSp>
      <p:grpSp>
        <p:nvGrpSpPr>
          <p:cNvPr id="22" name="Gruppieren 21">
            <a:extLst>
              <a:ext uri="{FF2B5EF4-FFF2-40B4-BE49-F238E27FC236}">
                <a16:creationId xmlns:a16="http://schemas.microsoft.com/office/drawing/2014/main" id="{DE6FB623-7842-2582-42A7-A62B5A694E61}"/>
              </a:ext>
            </a:extLst>
          </p:cNvPr>
          <p:cNvGrpSpPr/>
          <p:nvPr/>
        </p:nvGrpSpPr>
        <p:grpSpPr>
          <a:xfrm>
            <a:off x="4224390" y="0"/>
            <a:ext cx="5086795" cy="6858000"/>
            <a:chOff x="4224390" y="0"/>
            <a:chExt cx="5086795" cy="6858000"/>
          </a:xfrm>
          <a:solidFill>
            <a:srgbClr val="164B30"/>
          </a:solidFill>
        </p:grpSpPr>
        <p:grpSp>
          <p:nvGrpSpPr>
            <p:cNvPr id="9" name="Gruppieren 8">
              <a:extLst>
                <a:ext uri="{FF2B5EF4-FFF2-40B4-BE49-F238E27FC236}">
                  <a16:creationId xmlns:a16="http://schemas.microsoft.com/office/drawing/2014/main" id="{0FEA3E83-A37B-DF8A-64D4-41EEB6BD3694}"/>
                </a:ext>
              </a:extLst>
            </p:cNvPr>
            <p:cNvGrpSpPr/>
            <p:nvPr/>
          </p:nvGrpSpPr>
          <p:grpSpPr>
            <a:xfrm>
              <a:off x="4224390" y="0"/>
              <a:ext cx="4180242" cy="6858000"/>
              <a:chOff x="6101263" y="0"/>
              <a:chExt cx="3358519" cy="6858000"/>
            </a:xfrm>
            <a:grpFill/>
          </p:grpSpPr>
          <p:sp>
            <p:nvSpPr>
              <p:cNvPr id="17" name="Rechteck 16">
                <a:extLst>
                  <a:ext uri="{FF2B5EF4-FFF2-40B4-BE49-F238E27FC236}">
                    <a16:creationId xmlns:a16="http://schemas.microsoft.com/office/drawing/2014/main" id="{B061989E-4FDF-BF57-D708-4CB0C3E65147}"/>
                  </a:ext>
                </a:extLst>
              </p:cNvPr>
              <p:cNvSpPr/>
              <p:nvPr/>
            </p:nvSpPr>
            <p:spPr>
              <a:xfrm>
                <a:off x="6101263" y="0"/>
                <a:ext cx="3358519" cy="6858000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sp>
            <p:nvSpPr>
              <p:cNvPr id="27" name="Textfeld 26">
                <a:extLst>
                  <a:ext uri="{FF2B5EF4-FFF2-40B4-BE49-F238E27FC236}">
                    <a16:creationId xmlns:a16="http://schemas.microsoft.com/office/drawing/2014/main" id="{8CA55925-CB30-475E-647C-0FD0D51BA543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7359804" y="0"/>
                <a:ext cx="721111" cy="2646878"/>
              </a:xfrm>
              <a:prstGeom prst="rect">
                <a:avLst/>
              </a:prstGeom>
              <a:grp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de-DE" sz="16600" b="1" dirty="0">
                    <a:solidFill>
                      <a:schemeClr val="bg1"/>
                    </a:solidFill>
                    <a:latin typeface="Perpetua Titling MT" panose="02020502060505020804" pitchFamily="18" charset="77"/>
                  </a:rPr>
                  <a:t>2</a:t>
                </a:r>
              </a:p>
            </p:txBody>
          </p:sp>
          <p:sp>
            <p:nvSpPr>
              <p:cNvPr id="31" name="Textfeld 30">
                <a:extLst>
                  <a:ext uri="{FF2B5EF4-FFF2-40B4-BE49-F238E27FC236}">
                    <a16:creationId xmlns:a16="http://schemas.microsoft.com/office/drawing/2014/main" id="{192F27A7-EA3E-760D-172C-1EE49BCE1469}"/>
                  </a:ext>
                </a:extLst>
              </p:cNvPr>
              <p:cNvSpPr txBox="1"/>
              <p:nvPr/>
            </p:nvSpPr>
            <p:spPr>
              <a:xfrm>
                <a:off x="6356193" y="2714849"/>
                <a:ext cx="2527610" cy="830997"/>
              </a:xfrm>
              <a:prstGeom prst="rect">
                <a:avLst/>
              </a:prstGeom>
              <a:grp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de-DE" sz="4800" b="1" dirty="0">
                    <a:solidFill>
                      <a:schemeClr val="bg1"/>
                    </a:solidFill>
                    <a:latin typeface="Berlin Sans FB" panose="020E0602020502020306" pitchFamily="34" charset="0"/>
                  </a:rPr>
                  <a:t>Tables</a:t>
                </a:r>
              </a:p>
            </p:txBody>
          </p:sp>
          <p:sp>
            <p:nvSpPr>
              <p:cNvPr id="35" name="Textfeld 34">
                <a:extLst>
                  <a:ext uri="{FF2B5EF4-FFF2-40B4-BE49-F238E27FC236}">
                    <a16:creationId xmlns:a16="http://schemas.microsoft.com/office/drawing/2014/main" id="{D03D4FF3-E134-3BF2-88CB-0899C3789122}"/>
                  </a:ext>
                </a:extLst>
              </p:cNvPr>
              <p:cNvSpPr txBox="1"/>
              <p:nvPr/>
            </p:nvSpPr>
            <p:spPr>
              <a:xfrm>
                <a:off x="6505939" y="3794984"/>
                <a:ext cx="2304586" cy="2246769"/>
              </a:xfrm>
              <a:prstGeom prst="rect">
                <a:avLst/>
              </a:prstGeom>
              <a:grp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de-DE" sz="2000" b="1" dirty="0">
                    <a:solidFill>
                      <a:schemeClr val="bg1"/>
                    </a:solidFill>
                    <a:effectLst/>
                    <a:latin typeface="Perpetua" panose="02020502060401020303" pitchFamily="18" charset="77"/>
                  </a:rPr>
                  <a:t>Discover how we structured and connected our tables to analyze energy trends and global data relationships.</a:t>
                </a:r>
              </a:p>
            </p:txBody>
          </p:sp>
        </p:grpSp>
        <p:sp>
          <p:nvSpPr>
            <p:cNvPr id="16" name="Dreieck 36">
              <a:extLst>
                <a:ext uri="{FF2B5EF4-FFF2-40B4-BE49-F238E27FC236}">
                  <a16:creationId xmlns:a16="http://schemas.microsoft.com/office/drawing/2014/main" id="{4C5BDC53-8AAF-B2F9-673C-2326B3431631}"/>
                </a:ext>
              </a:extLst>
            </p:cNvPr>
            <p:cNvSpPr/>
            <p:nvPr/>
          </p:nvSpPr>
          <p:spPr>
            <a:xfrm rot="5400000">
              <a:off x="8341028" y="569567"/>
              <a:ext cx="1025913" cy="914400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</p:grpSp>
      <p:grpSp>
        <p:nvGrpSpPr>
          <p:cNvPr id="8" name="Gruppieren 7">
            <a:extLst>
              <a:ext uri="{FF2B5EF4-FFF2-40B4-BE49-F238E27FC236}">
                <a16:creationId xmlns:a16="http://schemas.microsoft.com/office/drawing/2014/main" id="{46A22D98-223D-B74E-99E0-D537D2D0827F}"/>
              </a:ext>
            </a:extLst>
          </p:cNvPr>
          <p:cNvGrpSpPr/>
          <p:nvPr/>
        </p:nvGrpSpPr>
        <p:grpSpPr>
          <a:xfrm>
            <a:off x="0" y="0"/>
            <a:ext cx="5175169" cy="6858000"/>
            <a:chOff x="0" y="0"/>
            <a:chExt cx="5175169" cy="6858000"/>
          </a:xfrm>
          <a:solidFill>
            <a:srgbClr val="163B30"/>
          </a:solidFill>
        </p:grpSpPr>
        <p:sp>
          <p:nvSpPr>
            <p:cNvPr id="4" name="Rechteck 3">
              <a:extLst>
                <a:ext uri="{FF2B5EF4-FFF2-40B4-BE49-F238E27FC236}">
                  <a16:creationId xmlns:a16="http://schemas.microsoft.com/office/drawing/2014/main" id="{C5C5ECED-7FED-0394-1291-57852B3644DD}"/>
                </a:ext>
              </a:extLst>
            </p:cNvPr>
            <p:cNvSpPr/>
            <p:nvPr/>
          </p:nvSpPr>
          <p:spPr>
            <a:xfrm>
              <a:off x="0" y="0"/>
              <a:ext cx="4268638" cy="6858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19" name="Textfeld 18">
              <a:extLst>
                <a:ext uri="{FF2B5EF4-FFF2-40B4-BE49-F238E27FC236}">
                  <a16:creationId xmlns:a16="http://schemas.microsoft.com/office/drawing/2014/main" id="{CD2A049E-A008-37E8-50C5-852363847D0B}"/>
                </a:ext>
              </a:extLst>
            </p:cNvPr>
            <p:cNvSpPr txBox="1">
              <a:spLocks/>
            </p:cNvSpPr>
            <p:nvPr/>
          </p:nvSpPr>
          <p:spPr>
            <a:xfrm>
              <a:off x="1772328" y="67971"/>
              <a:ext cx="721111" cy="2646878"/>
            </a:xfrm>
            <a:prstGeom prst="rect">
              <a:avLst/>
            </a:prstGeom>
            <a:grp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de-DE" sz="16600" b="1" dirty="0">
                  <a:solidFill>
                    <a:schemeClr val="bg1"/>
                  </a:solidFill>
                  <a:latin typeface="Perpetua Titling MT" panose="02020502060505020804" pitchFamily="18" charset="77"/>
                </a:rPr>
                <a:t>1</a:t>
              </a:r>
            </a:p>
          </p:txBody>
        </p:sp>
        <p:sp>
          <p:nvSpPr>
            <p:cNvPr id="29" name="Textfeld 28">
              <a:extLst>
                <a:ext uri="{FF2B5EF4-FFF2-40B4-BE49-F238E27FC236}">
                  <a16:creationId xmlns:a16="http://schemas.microsoft.com/office/drawing/2014/main" id="{14C585F5-1F27-7C08-3044-9F5B9DFC6B5D}"/>
                </a:ext>
              </a:extLst>
            </p:cNvPr>
            <p:cNvSpPr txBox="1"/>
            <p:nvPr/>
          </p:nvSpPr>
          <p:spPr>
            <a:xfrm>
              <a:off x="58864" y="2703698"/>
              <a:ext cx="4148041" cy="830997"/>
            </a:xfrm>
            <a:prstGeom prst="rect">
              <a:avLst/>
            </a:prstGeom>
            <a:grp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de-DE" sz="4800" b="1" dirty="0">
                  <a:solidFill>
                    <a:schemeClr val="bg1"/>
                  </a:solidFill>
                  <a:latin typeface="Berlin Sans FB" panose="020E0602020502020306" pitchFamily="34" charset="0"/>
                </a:rPr>
                <a:t>GitHub &amp; Git</a:t>
              </a:r>
              <a:endParaRPr lang="de-DE" sz="4000" b="1" dirty="0">
                <a:solidFill>
                  <a:schemeClr val="bg1"/>
                </a:solidFill>
                <a:latin typeface="Berlin Sans FB" panose="020E0602020502020306" pitchFamily="34" charset="0"/>
              </a:endParaRPr>
            </a:p>
          </p:txBody>
        </p:sp>
        <p:sp>
          <p:nvSpPr>
            <p:cNvPr id="33" name="Textfeld 32">
              <a:extLst>
                <a:ext uri="{FF2B5EF4-FFF2-40B4-BE49-F238E27FC236}">
                  <a16:creationId xmlns:a16="http://schemas.microsoft.com/office/drawing/2014/main" id="{944E739B-B9D6-6EA0-DB86-C8EB50684972}"/>
                </a:ext>
              </a:extLst>
            </p:cNvPr>
            <p:cNvSpPr txBox="1"/>
            <p:nvPr/>
          </p:nvSpPr>
          <p:spPr>
            <a:xfrm>
              <a:off x="595732" y="3794984"/>
              <a:ext cx="3074301" cy="1631216"/>
            </a:xfrm>
            <a:prstGeom prst="rect">
              <a:avLst/>
            </a:prstGeom>
            <a:grp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de-DE" sz="2000" b="1" dirty="0">
                  <a:solidFill>
                    <a:schemeClr val="bg1"/>
                  </a:solidFill>
                  <a:effectLst/>
                  <a:latin typeface="Perpetua" panose="02020502060401020303" pitchFamily="18" charset="0"/>
                  <a:cs typeface="Calibri" panose="020F0502020204030204" pitchFamily="34" charset="0"/>
                </a:rPr>
                <a:t>Describe GitHub’s role in our project and its use for teamwork. </a:t>
              </a:r>
              <a:endParaRPr lang="de-DE" sz="2000" b="1" dirty="0">
                <a:solidFill>
                  <a:schemeClr val="bg1"/>
                </a:solidFill>
                <a:latin typeface="Perpetua" panose="02020502060401020303" pitchFamily="18" charset="0"/>
                <a:cs typeface="Calibri" panose="020F0502020204030204" pitchFamily="34" charset="0"/>
              </a:endParaRPr>
            </a:p>
            <a:p>
              <a:pPr algn="ctr"/>
              <a:r>
                <a:rPr lang="de-DE" sz="2000" b="1" dirty="0">
                  <a:solidFill>
                    <a:schemeClr val="bg1"/>
                  </a:solidFill>
                  <a:latin typeface="Perpetua" panose="02020502060401020303" pitchFamily="18" charset="0"/>
                  <a:cs typeface="Calibri" panose="020F0502020204030204" pitchFamily="34" charset="0"/>
                </a:rPr>
                <a:t>Explain Git‘s core features and how we used it</a:t>
              </a:r>
              <a:endParaRPr lang="de-DE" sz="2400" b="1" dirty="0">
                <a:solidFill>
                  <a:schemeClr val="bg1"/>
                </a:solidFill>
                <a:latin typeface="Perpetua" panose="02020502060401020303" pitchFamily="18" charset="0"/>
                <a:cs typeface="Calibri" panose="020F0502020204030204" pitchFamily="34" charset="0"/>
              </a:endParaRPr>
            </a:p>
          </p:txBody>
        </p:sp>
        <p:sp>
          <p:nvSpPr>
            <p:cNvPr id="37" name="Dreieck 36">
              <a:extLst>
                <a:ext uri="{FF2B5EF4-FFF2-40B4-BE49-F238E27FC236}">
                  <a16:creationId xmlns:a16="http://schemas.microsoft.com/office/drawing/2014/main" id="{129CCC58-9BE6-829E-A607-20BE72DA60DB}"/>
                </a:ext>
              </a:extLst>
            </p:cNvPr>
            <p:cNvSpPr/>
            <p:nvPr/>
          </p:nvSpPr>
          <p:spPr>
            <a:xfrm rot="5400000">
              <a:off x="4205012" y="587465"/>
              <a:ext cx="1025913" cy="914400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</p:grpSp>
    </p:spTree>
    <p:extLst>
      <p:ext uri="{BB962C8B-B14F-4D97-AF65-F5344CB8AC3E}">
        <p14:creationId xmlns:p14="http://schemas.microsoft.com/office/powerpoint/2010/main" val="308212399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7AC532E-B425-9521-D9F6-F7C7FA42032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extfeld 20">
            <a:extLst>
              <a:ext uri="{FF2B5EF4-FFF2-40B4-BE49-F238E27FC236}">
                <a16:creationId xmlns:a16="http://schemas.microsoft.com/office/drawing/2014/main" id="{EF350507-9D06-6F4D-5857-F48D5EAC0A99}"/>
              </a:ext>
            </a:extLst>
          </p:cNvPr>
          <p:cNvSpPr txBox="1"/>
          <p:nvPr/>
        </p:nvSpPr>
        <p:spPr>
          <a:xfrm>
            <a:off x="4620358" y="828288"/>
            <a:ext cx="7571642" cy="52014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6600" b="1" dirty="0">
                <a:ln w="9525">
                  <a:solidFill>
                    <a:schemeClr val="bg1"/>
                  </a:solidFill>
                </a:ln>
                <a:solidFill>
                  <a:schemeClr val="bg1"/>
                </a:solidFill>
                <a:effectLst>
                  <a:outerShdw blurRad="50800" dist="50800" dir="5400000" sx="107000" sy="107000" algn="ctr" rotWithShape="0">
                    <a:srgbClr val="000000">
                      <a:alpha val="43137"/>
                    </a:srgbClr>
                  </a:outerShdw>
                </a:effectLst>
                <a:latin typeface="Berlin Sans FB" panose="020E0602020502020306" pitchFamily="34" charset="0"/>
              </a:rPr>
              <a:t>Thank You!</a:t>
            </a:r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7EF7A502-C7AD-402E-2474-583D587B75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4350" y="1233487"/>
            <a:ext cx="4391025" cy="4391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934723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2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6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7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8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9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0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63B30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9BDA847-3FA6-29E8-876F-228422FF4B7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uppieren 1">
            <a:extLst>
              <a:ext uri="{FF2B5EF4-FFF2-40B4-BE49-F238E27FC236}">
                <a16:creationId xmlns:a16="http://schemas.microsoft.com/office/drawing/2014/main" id="{A63770EC-8ECF-91F1-66A0-19BDEA393DB6}"/>
              </a:ext>
            </a:extLst>
          </p:cNvPr>
          <p:cNvGrpSpPr/>
          <p:nvPr/>
        </p:nvGrpSpPr>
        <p:grpSpPr>
          <a:xfrm>
            <a:off x="3961681" y="0"/>
            <a:ext cx="4268638" cy="6858000"/>
            <a:chOff x="0" y="0"/>
            <a:chExt cx="4268638" cy="6858000"/>
          </a:xfrm>
          <a:solidFill>
            <a:srgbClr val="163B30"/>
          </a:solidFill>
        </p:grpSpPr>
        <p:sp>
          <p:nvSpPr>
            <p:cNvPr id="3" name="Rechteck 2">
              <a:extLst>
                <a:ext uri="{FF2B5EF4-FFF2-40B4-BE49-F238E27FC236}">
                  <a16:creationId xmlns:a16="http://schemas.microsoft.com/office/drawing/2014/main" id="{16FA176D-A56F-258B-59FB-67226BE2CBFF}"/>
                </a:ext>
              </a:extLst>
            </p:cNvPr>
            <p:cNvSpPr/>
            <p:nvPr/>
          </p:nvSpPr>
          <p:spPr>
            <a:xfrm>
              <a:off x="0" y="0"/>
              <a:ext cx="4268638" cy="6858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5" name="Textfeld 4">
              <a:extLst>
                <a:ext uri="{FF2B5EF4-FFF2-40B4-BE49-F238E27FC236}">
                  <a16:creationId xmlns:a16="http://schemas.microsoft.com/office/drawing/2014/main" id="{173DFF28-F530-C60B-0BFF-D567100A0E88}"/>
                </a:ext>
              </a:extLst>
            </p:cNvPr>
            <p:cNvSpPr txBox="1">
              <a:spLocks/>
            </p:cNvSpPr>
            <p:nvPr/>
          </p:nvSpPr>
          <p:spPr>
            <a:xfrm>
              <a:off x="1772328" y="67971"/>
              <a:ext cx="721111" cy="2646878"/>
            </a:xfrm>
            <a:prstGeom prst="rect">
              <a:avLst/>
            </a:prstGeom>
            <a:grp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de-DE" sz="16600" b="1" dirty="0">
                  <a:solidFill>
                    <a:schemeClr val="bg1"/>
                  </a:solidFill>
                  <a:latin typeface="Perpetua Titling MT" panose="02020502060505020804" pitchFamily="18" charset="77"/>
                </a:rPr>
                <a:t>1</a:t>
              </a:r>
            </a:p>
          </p:txBody>
        </p:sp>
        <p:sp>
          <p:nvSpPr>
            <p:cNvPr id="6" name="Textfeld 5">
              <a:extLst>
                <a:ext uri="{FF2B5EF4-FFF2-40B4-BE49-F238E27FC236}">
                  <a16:creationId xmlns:a16="http://schemas.microsoft.com/office/drawing/2014/main" id="{F89877CB-9938-054B-9785-32EF4253D590}"/>
                </a:ext>
              </a:extLst>
            </p:cNvPr>
            <p:cNvSpPr txBox="1"/>
            <p:nvPr/>
          </p:nvSpPr>
          <p:spPr>
            <a:xfrm>
              <a:off x="58864" y="2703698"/>
              <a:ext cx="4148041" cy="830997"/>
            </a:xfrm>
            <a:prstGeom prst="rect">
              <a:avLst/>
            </a:prstGeom>
            <a:grp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de-DE" sz="4800" b="1" dirty="0">
                  <a:solidFill>
                    <a:schemeClr val="bg1"/>
                  </a:solidFill>
                  <a:latin typeface="Berlin Sans FB" panose="020E0602020502020306" pitchFamily="34" charset="0"/>
                </a:rPr>
                <a:t>GitHub &amp; Git</a:t>
              </a:r>
              <a:endParaRPr lang="de-DE" sz="4000" b="1" dirty="0">
                <a:solidFill>
                  <a:schemeClr val="bg1"/>
                </a:solidFill>
                <a:latin typeface="Berlin Sans FB" panose="020E0602020502020306" pitchFamily="34" charset="0"/>
              </a:endParaRPr>
            </a:p>
          </p:txBody>
        </p:sp>
        <p:sp>
          <p:nvSpPr>
            <p:cNvPr id="8" name="Textfeld 7">
              <a:extLst>
                <a:ext uri="{FF2B5EF4-FFF2-40B4-BE49-F238E27FC236}">
                  <a16:creationId xmlns:a16="http://schemas.microsoft.com/office/drawing/2014/main" id="{B1AC12AD-F673-3669-AF11-FE03020E99F8}"/>
                </a:ext>
              </a:extLst>
            </p:cNvPr>
            <p:cNvSpPr txBox="1"/>
            <p:nvPr/>
          </p:nvSpPr>
          <p:spPr>
            <a:xfrm>
              <a:off x="595732" y="3794984"/>
              <a:ext cx="3074301" cy="1631216"/>
            </a:xfrm>
            <a:prstGeom prst="rect">
              <a:avLst/>
            </a:prstGeom>
            <a:grp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de-DE" sz="2000" b="1" dirty="0">
                  <a:solidFill>
                    <a:schemeClr val="bg1"/>
                  </a:solidFill>
                  <a:effectLst/>
                  <a:latin typeface="Perpetua" panose="02020502060401020303" pitchFamily="18" charset="0"/>
                  <a:cs typeface="Calibri" panose="020F0502020204030204" pitchFamily="34" charset="0"/>
                </a:rPr>
                <a:t>Describe GitHub’s role in our project and its use for teamwork. </a:t>
              </a:r>
              <a:endParaRPr lang="de-DE" sz="2000" b="1" dirty="0">
                <a:solidFill>
                  <a:schemeClr val="bg1"/>
                </a:solidFill>
                <a:latin typeface="Perpetua" panose="02020502060401020303" pitchFamily="18" charset="0"/>
                <a:cs typeface="Calibri" panose="020F0502020204030204" pitchFamily="34" charset="0"/>
              </a:endParaRPr>
            </a:p>
            <a:p>
              <a:pPr algn="ctr"/>
              <a:r>
                <a:rPr lang="de-DE" sz="2000" b="1" dirty="0">
                  <a:solidFill>
                    <a:schemeClr val="bg1"/>
                  </a:solidFill>
                  <a:latin typeface="Perpetua" panose="02020502060401020303" pitchFamily="18" charset="0"/>
                  <a:cs typeface="Calibri" panose="020F0502020204030204" pitchFamily="34" charset="0"/>
                </a:rPr>
                <a:t>Explain Git‘s core features and how we used it</a:t>
              </a:r>
              <a:endParaRPr lang="de-DE" sz="2400" b="1" dirty="0">
                <a:solidFill>
                  <a:schemeClr val="bg1"/>
                </a:solidFill>
                <a:latin typeface="Perpetua" panose="02020502060401020303" pitchFamily="18" charset="0"/>
                <a:cs typeface="Calibri" panose="020F050202020403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75561053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extfeld 20">
            <a:extLst>
              <a:ext uri="{FF2B5EF4-FFF2-40B4-BE49-F238E27FC236}">
                <a16:creationId xmlns:a16="http://schemas.microsoft.com/office/drawing/2014/main" id="{F8AF2F48-C64E-E6EF-F1CE-41BCAA181931}"/>
              </a:ext>
            </a:extLst>
          </p:cNvPr>
          <p:cNvSpPr txBox="1"/>
          <p:nvPr/>
        </p:nvSpPr>
        <p:spPr>
          <a:xfrm>
            <a:off x="3333609" y="152401"/>
            <a:ext cx="6189515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6000" b="1" dirty="0">
                <a:solidFill>
                  <a:schemeClr val="bg1"/>
                </a:solidFill>
                <a:latin typeface="Berlin Sans FB" panose="020E0602020502020306" pitchFamily="34" charset="0"/>
              </a:rPr>
              <a:t>What is </a:t>
            </a:r>
            <a:r>
              <a:rPr lang="de-DE" sz="6000" b="1" u="sng" dirty="0">
                <a:solidFill>
                  <a:srgbClr val="FFC000"/>
                </a:solidFill>
                <a:latin typeface="Berlin Sans FB" panose="020E0602020502020306" pitchFamily="34" charset="0"/>
              </a:rPr>
              <a:t>GitHub</a:t>
            </a:r>
            <a:r>
              <a:rPr lang="de-DE" sz="6000" b="1" dirty="0">
                <a:solidFill>
                  <a:schemeClr val="bg1"/>
                </a:solidFill>
                <a:latin typeface="Berlin Sans FB" panose="020E0602020502020306" pitchFamily="34" charset="0"/>
              </a:rPr>
              <a:t>?</a:t>
            </a:r>
          </a:p>
        </p:txBody>
      </p:sp>
      <p:sp>
        <p:nvSpPr>
          <p:cNvPr id="22" name="Textfeld 21">
            <a:extLst>
              <a:ext uri="{FF2B5EF4-FFF2-40B4-BE49-F238E27FC236}">
                <a16:creationId xmlns:a16="http://schemas.microsoft.com/office/drawing/2014/main" id="{BBDDAB60-F572-44BD-F37E-22501DF19F18}"/>
              </a:ext>
            </a:extLst>
          </p:cNvPr>
          <p:cNvSpPr txBox="1"/>
          <p:nvPr/>
        </p:nvSpPr>
        <p:spPr>
          <a:xfrm>
            <a:off x="3739662" y="2459504"/>
            <a:ext cx="4712676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4000" dirty="0">
                <a:solidFill>
                  <a:schemeClr val="bg1"/>
                </a:solidFill>
                <a:latin typeface="Berlin Sans FB" panose="020E0602020502020306" pitchFamily="34" charset="0"/>
              </a:rPr>
              <a:t>Web-based platform:</a:t>
            </a:r>
          </a:p>
          <a:p>
            <a:pPr marL="571500" indent="-571500" algn="ctr">
              <a:buFont typeface="Wingdings" pitchFamily="2" charset="2"/>
              <a:buChar char="Ø"/>
            </a:pPr>
            <a:r>
              <a:rPr lang="de-DE" sz="4000" dirty="0">
                <a:solidFill>
                  <a:schemeClr val="bg1"/>
                </a:solidFill>
                <a:latin typeface="Berlin Sans FB" panose="020E0602020502020306" pitchFamily="34" charset="0"/>
              </a:rPr>
              <a:t>Version control</a:t>
            </a:r>
          </a:p>
          <a:p>
            <a:pPr marL="571500" indent="-571500" algn="ctr">
              <a:buFont typeface="Wingdings" pitchFamily="2" charset="2"/>
              <a:buChar char="Ø"/>
            </a:pPr>
            <a:r>
              <a:rPr lang="de-DE" sz="4000" dirty="0">
                <a:solidFill>
                  <a:schemeClr val="bg1"/>
                </a:solidFill>
                <a:latin typeface="Berlin Sans FB" panose="020E0602020502020306" pitchFamily="34" charset="0"/>
              </a:rPr>
              <a:t>Collaboration</a:t>
            </a:r>
          </a:p>
        </p:txBody>
      </p:sp>
      <p:grpSp>
        <p:nvGrpSpPr>
          <p:cNvPr id="6" name="Gruppieren 5">
            <a:extLst>
              <a:ext uri="{FF2B5EF4-FFF2-40B4-BE49-F238E27FC236}">
                <a16:creationId xmlns:a16="http://schemas.microsoft.com/office/drawing/2014/main" id="{2A649284-E78C-597B-38EB-E70B98E96D55}"/>
              </a:ext>
            </a:extLst>
          </p:cNvPr>
          <p:cNvGrpSpPr/>
          <p:nvPr/>
        </p:nvGrpSpPr>
        <p:grpSpPr>
          <a:xfrm>
            <a:off x="1147136" y="4856405"/>
            <a:ext cx="9954286" cy="1323439"/>
            <a:chOff x="891384" y="4845894"/>
            <a:chExt cx="9954286" cy="1323439"/>
          </a:xfrm>
        </p:grpSpPr>
        <p:sp>
          <p:nvSpPr>
            <p:cNvPr id="4" name="Textfeld 3">
              <a:extLst>
                <a:ext uri="{FF2B5EF4-FFF2-40B4-BE49-F238E27FC236}">
                  <a16:creationId xmlns:a16="http://schemas.microsoft.com/office/drawing/2014/main" id="{59F82740-AC50-A093-8327-637C7B5F5D9C}"/>
                </a:ext>
              </a:extLst>
            </p:cNvPr>
            <p:cNvSpPr txBox="1"/>
            <p:nvPr/>
          </p:nvSpPr>
          <p:spPr>
            <a:xfrm>
              <a:off x="1346330" y="4845894"/>
              <a:ext cx="9499340" cy="13234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e-DE" sz="4000" dirty="0">
                  <a:solidFill>
                    <a:schemeClr val="bg1"/>
                  </a:solidFill>
                  <a:latin typeface="Berlin Sans FB" panose="020E0602020502020306" pitchFamily="34" charset="0"/>
                </a:rPr>
                <a:t>GitHub combines these two features to enhance teamwork and code management.</a:t>
              </a:r>
            </a:p>
          </p:txBody>
        </p:sp>
        <p:sp>
          <p:nvSpPr>
            <p:cNvPr id="5" name="Pfeil nach rechts 4">
              <a:extLst>
                <a:ext uri="{FF2B5EF4-FFF2-40B4-BE49-F238E27FC236}">
                  <a16:creationId xmlns:a16="http://schemas.microsoft.com/office/drawing/2014/main" id="{7CB0FFA1-7C00-0A04-6F73-AC04F5804599}"/>
                </a:ext>
              </a:extLst>
            </p:cNvPr>
            <p:cNvSpPr/>
            <p:nvPr/>
          </p:nvSpPr>
          <p:spPr>
            <a:xfrm>
              <a:off x="891384" y="4912465"/>
              <a:ext cx="909891" cy="595148"/>
            </a:xfrm>
            <a:prstGeom prst="rightArrow">
              <a:avLst/>
            </a:prstGeom>
            <a:solidFill>
              <a:schemeClr val="accent4">
                <a:lumMod val="75000"/>
              </a:schemeClr>
            </a:solidFill>
            <a:ln w="57150">
              <a:solidFill>
                <a:schemeClr val="accent4">
                  <a:lumMod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</p:grpSp>
      <p:pic>
        <p:nvPicPr>
          <p:cNvPr id="3" name="Grafik 2">
            <a:extLst>
              <a:ext uri="{FF2B5EF4-FFF2-40B4-BE49-F238E27FC236}">
                <a16:creationId xmlns:a16="http://schemas.microsoft.com/office/drawing/2014/main" id="{6CF6D721-20C5-DE66-9BDC-3F34742E1CE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457495">
            <a:off x="172744" y="225068"/>
            <a:ext cx="1173508" cy="11735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6968986"/>
      </p:ext>
    </p:extLst>
  </p:cSld>
  <p:clrMapOvr>
    <a:masterClrMapping/>
  </p:clrMapOvr>
  <p:transition spd="med">
    <p:cover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D07943E-20F2-7D6F-7CFE-2490EE6ECBD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extfeld 20">
            <a:extLst>
              <a:ext uri="{FF2B5EF4-FFF2-40B4-BE49-F238E27FC236}">
                <a16:creationId xmlns:a16="http://schemas.microsoft.com/office/drawing/2014/main" id="{68F67909-E514-B037-76E1-FAEFAF3AF1F0}"/>
              </a:ext>
            </a:extLst>
          </p:cNvPr>
          <p:cNvSpPr txBox="1"/>
          <p:nvPr/>
        </p:nvSpPr>
        <p:spPr>
          <a:xfrm>
            <a:off x="1418919" y="152401"/>
            <a:ext cx="9716122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sz="6000" b="1" dirty="0">
                <a:solidFill>
                  <a:schemeClr val="bg1"/>
                </a:solidFill>
                <a:latin typeface="Berlin Sans FB" panose="020E0602020502020306" pitchFamily="34" charset="0"/>
              </a:rPr>
              <a:t>Why GitHub was essential</a:t>
            </a:r>
          </a:p>
        </p:txBody>
      </p:sp>
      <p:pic>
        <p:nvPicPr>
          <p:cNvPr id="23" name="Grafik 22">
            <a:extLst>
              <a:ext uri="{FF2B5EF4-FFF2-40B4-BE49-F238E27FC236}">
                <a16:creationId xmlns:a16="http://schemas.microsoft.com/office/drawing/2014/main" id="{743F2C42-0ED5-F739-32FB-EBAF66ECE5A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457495">
            <a:off x="172744" y="225068"/>
            <a:ext cx="1173508" cy="1173508"/>
          </a:xfrm>
          <a:prstGeom prst="rect">
            <a:avLst/>
          </a:prstGeom>
        </p:spPr>
      </p:pic>
      <p:sp>
        <p:nvSpPr>
          <p:cNvPr id="3" name="Textfeld 2">
            <a:extLst>
              <a:ext uri="{FF2B5EF4-FFF2-40B4-BE49-F238E27FC236}">
                <a16:creationId xmlns:a16="http://schemas.microsoft.com/office/drawing/2014/main" id="{3BC34DB4-08E1-C5AA-FB2B-6311E355D285}"/>
              </a:ext>
            </a:extLst>
          </p:cNvPr>
          <p:cNvSpPr txBox="1"/>
          <p:nvPr/>
        </p:nvSpPr>
        <p:spPr>
          <a:xfrm>
            <a:off x="3239006" y="2551837"/>
            <a:ext cx="5713989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Wingdings" pitchFamily="2" charset="2"/>
              <a:buChar char="Ø"/>
            </a:pPr>
            <a:r>
              <a:rPr lang="de-DE" sz="4000" dirty="0">
                <a:solidFill>
                  <a:schemeClr val="bg1"/>
                </a:solidFill>
                <a:latin typeface="Berlin Sans FB" panose="020E0602020502020306" pitchFamily="34" charset="0"/>
              </a:rPr>
              <a:t>Efficient collaboration</a:t>
            </a:r>
          </a:p>
          <a:p>
            <a:pPr marL="571500" indent="-571500">
              <a:buFont typeface="Wingdings" pitchFamily="2" charset="2"/>
              <a:buChar char="Ø"/>
            </a:pPr>
            <a:r>
              <a:rPr lang="de-DE" sz="4000" dirty="0">
                <a:solidFill>
                  <a:schemeClr val="bg1"/>
                </a:solidFill>
                <a:latin typeface="Berlin Sans FB" panose="020E0602020502020306" pitchFamily="34" charset="0"/>
              </a:rPr>
              <a:t>Traceability</a:t>
            </a:r>
          </a:p>
          <a:p>
            <a:pPr marL="571500" indent="-571500">
              <a:buFont typeface="Wingdings" pitchFamily="2" charset="2"/>
              <a:buChar char="Ø"/>
            </a:pPr>
            <a:r>
              <a:rPr lang="de-DE" sz="4000" dirty="0">
                <a:solidFill>
                  <a:schemeClr val="bg1"/>
                </a:solidFill>
                <a:latin typeface="Berlin Sans FB" panose="020E0602020502020306" pitchFamily="34" charset="0"/>
              </a:rPr>
              <a:t>Transparency</a:t>
            </a:r>
          </a:p>
        </p:txBody>
      </p:sp>
      <p:sp>
        <p:nvSpPr>
          <p:cNvPr id="2" name="Textfeld 1">
            <a:extLst>
              <a:ext uri="{FF2B5EF4-FFF2-40B4-BE49-F238E27FC236}">
                <a16:creationId xmlns:a16="http://schemas.microsoft.com/office/drawing/2014/main" id="{D6BF34F3-2874-C2E5-BF51-EBFC1C6F1AB2}"/>
              </a:ext>
            </a:extLst>
          </p:cNvPr>
          <p:cNvSpPr txBox="1"/>
          <p:nvPr/>
        </p:nvSpPr>
        <p:spPr>
          <a:xfrm>
            <a:off x="2528202" y="4766607"/>
            <a:ext cx="7963203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4000" dirty="0">
                <a:solidFill>
                  <a:schemeClr val="bg1"/>
                </a:solidFill>
                <a:latin typeface="Berlin Sans FB" panose="020E0602020502020306" pitchFamily="34" charset="0"/>
              </a:rPr>
              <a:t>These features are powered by </a:t>
            </a:r>
            <a:r>
              <a:rPr lang="de-DE" sz="4000" u="sng" dirty="0">
                <a:solidFill>
                  <a:srgbClr val="FFC000"/>
                </a:solidFill>
                <a:latin typeface="Berlin Sans FB" panose="020E0602020502020306" pitchFamily="34" charset="0"/>
              </a:rPr>
              <a:t>Git</a:t>
            </a:r>
            <a:r>
              <a:rPr lang="de-DE" sz="4000" dirty="0">
                <a:solidFill>
                  <a:schemeClr val="bg1"/>
                </a:solidFill>
                <a:latin typeface="Berlin Sans FB" panose="020E0602020502020306" pitchFamily="34" charset="0"/>
              </a:rPr>
              <a:t>, the version control system.</a:t>
            </a:r>
          </a:p>
          <a:p>
            <a:pPr algn="ctr"/>
            <a:endParaRPr lang="de-DE" sz="4000" dirty="0">
              <a:solidFill>
                <a:schemeClr val="bg1"/>
              </a:solidFill>
              <a:latin typeface="Berlin Sans FB" panose="020E0602020502020306" pitchFamily="34" charset="0"/>
            </a:endParaRPr>
          </a:p>
        </p:txBody>
      </p:sp>
      <p:sp>
        <p:nvSpPr>
          <p:cNvPr id="4" name="Pfeil nach rechts 3">
            <a:extLst>
              <a:ext uri="{FF2B5EF4-FFF2-40B4-BE49-F238E27FC236}">
                <a16:creationId xmlns:a16="http://schemas.microsoft.com/office/drawing/2014/main" id="{3D2236B4-B6BA-FACC-1582-A5248CBC59EE}"/>
              </a:ext>
            </a:extLst>
          </p:cNvPr>
          <p:cNvSpPr/>
          <p:nvPr/>
        </p:nvSpPr>
        <p:spPr>
          <a:xfrm>
            <a:off x="1807800" y="4848588"/>
            <a:ext cx="909891" cy="595148"/>
          </a:xfrm>
          <a:prstGeom prst="rightArrow">
            <a:avLst/>
          </a:prstGeom>
          <a:solidFill>
            <a:schemeClr val="accent4">
              <a:lumMod val="75000"/>
            </a:schemeClr>
          </a:solidFill>
          <a:ln w="57150"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079728457"/>
      </p:ext>
    </p:extLst>
  </p:cSld>
  <p:clrMapOvr>
    <a:masterClrMapping/>
  </p:clrMapOvr>
  <p:transition spd="med">
    <p:pull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EBE1FA3-3283-E2E7-F7B7-073B1041668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extfeld 20">
            <a:extLst>
              <a:ext uri="{FF2B5EF4-FFF2-40B4-BE49-F238E27FC236}">
                <a16:creationId xmlns:a16="http://schemas.microsoft.com/office/drawing/2014/main" id="{CE62B268-6F1E-9F54-3904-6CE0D09D95B8}"/>
              </a:ext>
            </a:extLst>
          </p:cNvPr>
          <p:cNvSpPr txBox="1"/>
          <p:nvPr/>
        </p:nvSpPr>
        <p:spPr>
          <a:xfrm>
            <a:off x="4058968" y="152401"/>
            <a:ext cx="4641014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6000" b="1" dirty="0">
                <a:solidFill>
                  <a:schemeClr val="bg1"/>
                </a:solidFill>
                <a:latin typeface="Berlin Sans FB" panose="020E0602020502020306" pitchFamily="34" charset="0"/>
              </a:rPr>
              <a:t>What is </a:t>
            </a:r>
            <a:r>
              <a:rPr lang="de-DE" sz="6000" b="1" u="sng" dirty="0">
                <a:solidFill>
                  <a:srgbClr val="FFC000"/>
                </a:solidFill>
                <a:latin typeface="Berlin Sans FB" panose="020E0602020502020306" pitchFamily="34" charset="0"/>
              </a:rPr>
              <a:t>Git</a:t>
            </a:r>
            <a:r>
              <a:rPr lang="de-DE" sz="6000" b="1" dirty="0">
                <a:solidFill>
                  <a:schemeClr val="bg1"/>
                </a:solidFill>
                <a:latin typeface="Berlin Sans FB" panose="020E0602020502020306" pitchFamily="34" charset="0"/>
              </a:rPr>
              <a:t>?</a:t>
            </a:r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70340C55-AB30-1F84-3633-E468484FBF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96000" y="4708806"/>
            <a:ext cx="1800000" cy="1800000"/>
          </a:xfrm>
          <a:prstGeom prst="rect">
            <a:avLst/>
          </a:prstGeom>
          <a:ln>
            <a:noFill/>
          </a:ln>
          <a:effectLst>
            <a:reflection blurRad="12700" stA="30000" endPos="30000" dist="5000" dir="5400000" sy="-100000" algn="bl" rotWithShape="0"/>
          </a:effectLst>
          <a:scene3d>
            <a:camera prst="perspectiveContrastingLeftFacing">
              <a:rot lat="300000" lon="19800000" rev="0"/>
            </a:camera>
            <a:lightRig rig="threePt" dir="t">
              <a:rot lat="0" lon="0" rev="2700000"/>
            </a:lightRig>
          </a:scene3d>
          <a:sp3d>
            <a:bevelT w="63500" h="50800"/>
          </a:sp3d>
        </p:spPr>
      </p:pic>
      <p:sp>
        <p:nvSpPr>
          <p:cNvPr id="5" name="Textfeld 4">
            <a:extLst>
              <a:ext uri="{FF2B5EF4-FFF2-40B4-BE49-F238E27FC236}">
                <a16:creationId xmlns:a16="http://schemas.microsoft.com/office/drawing/2014/main" id="{C07AC94A-EABF-0844-327B-B999DA84E154}"/>
              </a:ext>
            </a:extLst>
          </p:cNvPr>
          <p:cNvSpPr txBox="1"/>
          <p:nvPr/>
        </p:nvSpPr>
        <p:spPr>
          <a:xfrm>
            <a:off x="1221827" y="2002359"/>
            <a:ext cx="9748346" cy="25545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de-DE" sz="4000" dirty="0">
                <a:solidFill>
                  <a:schemeClr val="bg1"/>
                </a:solidFill>
                <a:latin typeface="Berlin Sans FB" panose="020E0602020502020306" pitchFamily="34" charset="0"/>
              </a:rPr>
              <a:t>Functions:</a:t>
            </a:r>
          </a:p>
          <a:p>
            <a:pPr marL="571500" indent="-571500" algn="ctr">
              <a:buFont typeface="Wingdings" pitchFamily="2" charset="2"/>
              <a:buChar char="Ø"/>
            </a:pPr>
            <a:r>
              <a:rPr lang="de-DE" sz="4000" dirty="0">
                <a:solidFill>
                  <a:schemeClr val="bg1"/>
                </a:solidFill>
                <a:latin typeface="Berlin Sans FB" panose="020E0602020502020306" pitchFamily="34" charset="0"/>
              </a:rPr>
              <a:t>Tracks changes in files</a:t>
            </a:r>
          </a:p>
          <a:p>
            <a:pPr marL="571500" indent="-571500" algn="ctr">
              <a:buFont typeface="Wingdings" pitchFamily="2" charset="2"/>
              <a:buChar char="Ø"/>
            </a:pPr>
            <a:r>
              <a:rPr lang="de-DE" sz="4000" dirty="0">
                <a:solidFill>
                  <a:schemeClr val="bg1"/>
                </a:solidFill>
                <a:latin typeface="Berlin Sans FB" panose="020E0602020502020306" pitchFamily="34" charset="0"/>
              </a:rPr>
              <a:t>Allows you to load previous versions</a:t>
            </a:r>
          </a:p>
          <a:p>
            <a:pPr marL="571500" indent="-571500" algn="ctr">
              <a:buFont typeface="Wingdings" pitchFamily="2" charset="2"/>
              <a:buChar char="Ø"/>
            </a:pPr>
            <a:r>
              <a:rPr lang="de-DE" sz="4000" dirty="0">
                <a:solidFill>
                  <a:schemeClr val="bg1"/>
                </a:solidFill>
                <a:latin typeface="Berlin Sans FB" panose="020E0602020502020306" pitchFamily="34" charset="0"/>
              </a:rPr>
              <a:t>Supports branching and merging</a:t>
            </a: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74C7436A-D661-25B8-6011-392E9B2948F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214387">
            <a:off x="199266" y="206741"/>
            <a:ext cx="1800000" cy="18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4612926"/>
      </p:ext>
    </p:extLst>
  </p:cSld>
  <p:clrMapOvr>
    <a:masterClrMapping/>
  </p:clrMapOvr>
  <p:transition spd="med">
    <p:cover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19C3FD1-B2BB-AF1F-7616-AC7744E7A47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extfeld 20">
            <a:extLst>
              <a:ext uri="{FF2B5EF4-FFF2-40B4-BE49-F238E27FC236}">
                <a16:creationId xmlns:a16="http://schemas.microsoft.com/office/drawing/2014/main" id="{E2B4077A-B248-BD24-193A-7EC360BB6415}"/>
              </a:ext>
            </a:extLst>
          </p:cNvPr>
          <p:cNvSpPr txBox="1"/>
          <p:nvPr/>
        </p:nvSpPr>
        <p:spPr>
          <a:xfrm>
            <a:off x="2340004" y="152401"/>
            <a:ext cx="7511993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sz="6000" b="1" dirty="0">
                <a:solidFill>
                  <a:schemeClr val="bg1"/>
                </a:solidFill>
                <a:latin typeface="Berlin Sans FB" panose="020E0602020502020306" pitchFamily="34" charset="0"/>
              </a:rPr>
              <a:t>How did we use Git?</a:t>
            </a:r>
          </a:p>
        </p:txBody>
      </p:sp>
      <p:pic>
        <p:nvPicPr>
          <p:cNvPr id="2" name="Grafik 1">
            <a:extLst>
              <a:ext uri="{FF2B5EF4-FFF2-40B4-BE49-F238E27FC236}">
                <a16:creationId xmlns:a16="http://schemas.microsoft.com/office/drawing/2014/main" id="{BFAD7D78-7BB7-FB4B-93B5-DA7222E39D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214387">
            <a:off x="199266" y="206741"/>
            <a:ext cx="1800000" cy="1800000"/>
          </a:xfrm>
          <a:prstGeom prst="rect">
            <a:avLst/>
          </a:prstGeom>
        </p:spPr>
      </p:pic>
      <p:sp>
        <p:nvSpPr>
          <p:cNvPr id="3" name="Textfeld 2">
            <a:extLst>
              <a:ext uri="{FF2B5EF4-FFF2-40B4-BE49-F238E27FC236}">
                <a16:creationId xmlns:a16="http://schemas.microsoft.com/office/drawing/2014/main" id="{BDF82D5E-3C4C-41DB-91D7-707A2C908A5D}"/>
              </a:ext>
            </a:extLst>
          </p:cNvPr>
          <p:cNvSpPr txBox="1"/>
          <p:nvPr/>
        </p:nvSpPr>
        <p:spPr>
          <a:xfrm>
            <a:off x="3141567" y="2151727"/>
            <a:ext cx="7564533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indent="-742950">
              <a:buFont typeface="+mj-lt"/>
              <a:buAutoNum type="arabicPeriod"/>
            </a:pPr>
            <a:r>
              <a:rPr lang="de-DE" sz="4000" dirty="0">
                <a:solidFill>
                  <a:schemeClr val="bg1"/>
                </a:solidFill>
                <a:latin typeface="Berlin Sans FB" panose="020E0602020502020306" pitchFamily="34" charset="0"/>
              </a:rPr>
              <a:t>Clone Repository</a:t>
            </a:r>
          </a:p>
          <a:p>
            <a:pPr marL="742950" indent="-742950">
              <a:buFont typeface="+mj-lt"/>
              <a:buAutoNum type="arabicPeriod"/>
            </a:pPr>
            <a:r>
              <a:rPr lang="de-DE" sz="4000" dirty="0">
                <a:solidFill>
                  <a:schemeClr val="bg1"/>
                </a:solidFill>
                <a:latin typeface="Berlin Sans FB" panose="020E0602020502020306" pitchFamily="34" charset="0"/>
              </a:rPr>
              <a:t>Creating Branches</a:t>
            </a:r>
          </a:p>
          <a:p>
            <a:pPr marL="742950" indent="-742950">
              <a:buFont typeface="+mj-lt"/>
              <a:buAutoNum type="arabicPeriod"/>
            </a:pPr>
            <a:r>
              <a:rPr lang="de-DE" sz="4000" dirty="0">
                <a:solidFill>
                  <a:schemeClr val="bg1"/>
                </a:solidFill>
                <a:latin typeface="Berlin Sans FB" panose="020E0602020502020306" pitchFamily="34" charset="0"/>
              </a:rPr>
              <a:t>Commit and Push changes </a:t>
            </a:r>
          </a:p>
          <a:p>
            <a:pPr marL="742950" indent="-742950">
              <a:buFont typeface="+mj-lt"/>
              <a:buAutoNum type="arabicPeriod"/>
            </a:pPr>
            <a:r>
              <a:rPr lang="de-DE" sz="4000" dirty="0">
                <a:solidFill>
                  <a:schemeClr val="bg1"/>
                </a:solidFill>
                <a:latin typeface="Berlin Sans FB" panose="020E0602020502020306" pitchFamily="34" charset="0"/>
              </a:rPr>
              <a:t>Pull Requests and Merge</a:t>
            </a:r>
            <a:endParaRPr lang="de-DE" sz="3600" dirty="0">
              <a:solidFill>
                <a:schemeClr val="bg1"/>
              </a:solidFill>
              <a:latin typeface="Berlin Sans FB" panose="020E0602020502020306" pitchFamily="34" charset="0"/>
            </a:endParaRPr>
          </a:p>
        </p:txBody>
      </p:sp>
      <p:sp>
        <p:nvSpPr>
          <p:cNvPr id="5" name="Pfeil nach unten 3">
            <a:extLst>
              <a:ext uri="{FF2B5EF4-FFF2-40B4-BE49-F238E27FC236}">
                <a16:creationId xmlns:a16="http://schemas.microsoft.com/office/drawing/2014/main" id="{A27436F8-112E-1315-521D-98C9E529595D}"/>
              </a:ext>
            </a:extLst>
          </p:cNvPr>
          <p:cNvSpPr/>
          <p:nvPr/>
        </p:nvSpPr>
        <p:spPr>
          <a:xfrm>
            <a:off x="2053607" y="2395044"/>
            <a:ext cx="1085982" cy="2290733"/>
          </a:xfrm>
          <a:prstGeom prst="downArrow">
            <a:avLst/>
          </a:prstGeom>
          <a:solidFill>
            <a:schemeClr val="accent4">
              <a:lumMod val="75000"/>
            </a:schemeClr>
          </a:solidFill>
          <a:ln w="57150"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794651065"/>
      </p:ext>
    </p:extLst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8" presetClass="emph" presetSubtype="0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4000"/>
                                  </p:iterate>
                                  <p:childTnLst>
                                    <p:set>
                                      <p:cBhvr override="childStyle">
                                        <p:cTn id="6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style.textDecorationUnderline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3" presetClass="emph" presetSubtype="2" fill="hold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animClr clrSpc="rgb" dir="cw">
                                      <p:cBhvr override="childStyl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FC000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l="-1000" r="-1000"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EA52291-435E-4E31-6A01-EBBE2EE8659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>
            <a:extLst>
              <a:ext uri="{FF2B5EF4-FFF2-40B4-BE49-F238E27FC236}">
                <a16:creationId xmlns:a16="http://schemas.microsoft.com/office/drawing/2014/main" id="{3D9431A5-ABF9-6561-240E-61C3C4643C24}"/>
              </a:ext>
            </a:extLst>
          </p:cNvPr>
          <p:cNvSpPr/>
          <p:nvPr/>
        </p:nvSpPr>
        <p:spPr>
          <a:xfrm>
            <a:off x="367862" y="1629103"/>
            <a:ext cx="4582510" cy="4172607"/>
          </a:xfrm>
          <a:prstGeom prst="rect">
            <a:avLst/>
          </a:prstGeom>
          <a:noFill/>
          <a:ln w="57150">
            <a:solidFill>
              <a:schemeClr val="accent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5" name="Pfeil nach rechts 4">
            <a:extLst>
              <a:ext uri="{FF2B5EF4-FFF2-40B4-BE49-F238E27FC236}">
                <a16:creationId xmlns:a16="http://schemas.microsoft.com/office/drawing/2014/main" id="{AEE6B8AE-97E9-F5F1-8B1F-225DF4379428}"/>
              </a:ext>
            </a:extLst>
          </p:cNvPr>
          <p:cNvSpPr/>
          <p:nvPr/>
        </p:nvSpPr>
        <p:spPr>
          <a:xfrm flipH="1">
            <a:off x="5235466" y="2371113"/>
            <a:ext cx="5118208" cy="2115774"/>
          </a:xfrm>
          <a:prstGeom prst="rightArrow">
            <a:avLst/>
          </a:prstGeom>
          <a:solidFill>
            <a:schemeClr val="accent4"/>
          </a:solidFill>
          <a:ln w="57150"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2" name="Textfeld 1">
            <a:extLst>
              <a:ext uri="{FF2B5EF4-FFF2-40B4-BE49-F238E27FC236}">
                <a16:creationId xmlns:a16="http://schemas.microsoft.com/office/drawing/2014/main" id="{D9C47464-CB6E-4CAF-38FF-5F88AEE87CF3}"/>
              </a:ext>
            </a:extLst>
          </p:cNvPr>
          <p:cNvSpPr txBox="1"/>
          <p:nvPr/>
        </p:nvSpPr>
        <p:spPr>
          <a:xfrm>
            <a:off x="1650957" y="114300"/>
            <a:ext cx="8890086" cy="1015663"/>
          </a:xfrm>
          <a:prstGeom prst="rect">
            <a:avLst/>
          </a:prstGeom>
          <a:noFill/>
          <a:ln w="3810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de-DE" sz="6000" b="1" dirty="0">
                <a:solidFill>
                  <a:schemeClr val="bg1"/>
                </a:solidFill>
                <a:effectLst>
                  <a:outerShdw blurRad="50800" dist="38100" dir="13500000" algn="br" rotWithShape="0">
                    <a:prstClr val="black">
                      <a:alpha val="40000"/>
                    </a:prstClr>
                  </a:outerShdw>
                </a:effectLst>
                <a:latin typeface="Berlin Sans FB" panose="020E0602020502020306" pitchFamily="34" charset="0"/>
              </a:rPr>
              <a:t>Example for Branches</a:t>
            </a:r>
          </a:p>
        </p:txBody>
      </p:sp>
    </p:spTree>
    <p:extLst>
      <p:ext uri="{BB962C8B-B14F-4D97-AF65-F5344CB8AC3E}">
        <p14:creationId xmlns:p14="http://schemas.microsoft.com/office/powerpoint/2010/main" val="2512830738"/>
      </p:ext>
    </p:extLst>
  </p:cSld>
  <p:clrMapOvr>
    <a:masterClrMapping/>
  </p:clrMapOvr>
  <p:transition spd="med">
    <p:cover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B509688-6FC7-E2E8-1750-5307F68FC98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extfeld 20">
            <a:extLst>
              <a:ext uri="{FF2B5EF4-FFF2-40B4-BE49-F238E27FC236}">
                <a16:creationId xmlns:a16="http://schemas.microsoft.com/office/drawing/2014/main" id="{113AF656-21BE-11EE-1ACF-FF4C31C67C82}"/>
              </a:ext>
            </a:extLst>
          </p:cNvPr>
          <p:cNvSpPr txBox="1"/>
          <p:nvPr/>
        </p:nvSpPr>
        <p:spPr>
          <a:xfrm>
            <a:off x="2340004" y="152401"/>
            <a:ext cx="7511993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sz="6000" b="1" dirty="0">
                <a:solidFill>
                  <a:schemeClr val="bg1"/>
                </a:solidFill>
                <a:latin typeface="Berlin Sans FB" panose="020E0602020502020306" pitchFamily="34" charset="0"/>
              </a:rPr>
              <a:t>How did we use Git?</a:t>
            </a:r>
          </a:p>
        </p:txBody>
      </p:sp>
      <p:pic>
        <p:nvPicPr>
          <p:cNvPr id="2" name="Grafik 1">
            <a:extLst>
              <a:ext uri="{FF2B5EF4-FFF2-40B4-BE49-F238E27FC236}">
                <a16:creationId xmlns:a16="http://schemas.microsoft.com/office/drawing/2014/main" id="{4823FAE6-52CF-FDA8-01A8-A8CD210D5BA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214387">
            <a:off x="199266" y="206741"/>
            <a:ext cx="1800000" cy="1800000"/>
          </a:xfrm>
          <a:prstGeom prst="rect">
            <a:avLst/>
          </a:prstGeom>
        </p:spPr>
      </p:pic>
      <p:sp>
        <p:nvSpPr>
          <p:cNvPr id="3" name="Textfeld 2">
            <a:extLst>
              <a:ext uri="{FF2B5EF4-FFF2-40B4-BE49-F238E27FC236}">
                <a16:creationId xmlns:a16="http://schemas.microsoft.com/office/drawing/2014/main" id="{33094B56-10D6-626D-0DAE-D4397FC8E2B2}"/>
              </a:ext>
            </a:extLst>
          </p:cNvPr>
          <p:cNvSpPr txBox="1"/>
          <p:nvPr/>
        </p:nvSpPr>
        <p:spPr>
          <a:xfrm>
            <a:off x="3141567" y="2151727"/>
            <a:ext cx="7564533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indent="-742950">
              <a:buFont typeface="+mj-lt"/>
              <a:buAutoNum type="arabicPeriod"/>
            </a:pPr>
            <a:r>
              <a:rPr lang="de-DE" sz="4000" dirty="0">
                <a:solidFill>
                  <a:schemeClr val="bg1"/>
                </a:solidFill>
                <a:latin typeface="Berlin Sans FB" panose="020E0602020502020306" pitchFamily="34" charset="0"/>
              </a:rPr>
              <a:t>Clone Repository</a:t>
            </a:r>
          </a:p>
          <a:p>
            <a:pPr marL="742950" indent="-742950">
              <a:buFont typeface="+mj-lt"/>
              <a:buAutoNum type="arabicPeriod"/>
            </a:pPr>
            <a:r>
              <a:rPr lang="de-DE" sz="4000" dirty="0">
                <a:solidFill>
                  <a:schemeClr val="bg1"/>
                </a:solidFill>
                <a:latin typeface="Berlin Sans FB" panose="020E0602020502020306" pitchFamily="34" charset="0"/>
              </a:rPr>
              <a:t>Creating Branches</a:t>
            </a:r>
          </a:p>
          <a:p>
            <a:pPr marL="742950" indent="-742950">
              <a:buFont typeface="+mj-lt"/>
              <a:buAutoNum type="arabicPeriod"/>
            </a:pPr>
            <a:r>
              <a:rPr lang="de-DE" sz="4000" dirty="0">
                <a:solidFill>
                  <a:schemeClr val="bg1"/>
                </a:solidFill>
                <a:latin typeface="Berlin Sans FB" panose="020E0602020502020306" pitchFamily="34" charset="0"/>
              </a:rPr>
              <a:t>Commit and Push changes </a:t>
            </a:r>
          </a:p>
          <a:p>
            <a:pPr marL="742950" indent="-742950">
              <a:buFont typeface="+mj-lt"/>
              <a:buAutoNum type="arabicPeriod"/>
            </a:pPr>
            <a:r>
              <a:rPr lang="de-DE" sz="4000" dirty="0">
                <a:solidFill>
                  <a:schemeClr val="bg1"/>
                </a:solidFill>
                <a:latin typeface="Berlin Sans FB" panose="020E0602020502020306" pitchFamily="34" charset="0"/>
              </a:rPr>
              <a:t>Pull Requests and Merge</a:t>
            </a:r>
            <a:endParaRPr lang="de-DE" sz="3600" dirty="0">
              <a:solidFill>
                <a:schemeClr val="bg1"/>
              </a:solidFill>
              <a:latin typeface="Berlin Sans FB" panose="020E0602020502020306" pitchFamily="34" charset="0"/>
            </a:endParaRPr>
          </a:p>
        </p:txBody>
      </p:sp>
      <p:sp>
        <p:nvSpPr>
          <p:cNvPr id="4" name="Pfeil nach unten 3">
            <a:extLst>
              <a:ext uri="{FF2B5EF4-FFF2-40B4-BE49-F238E27FC236}">
                <a16:creationId xmlns:a16="http://schemas.microsoft.com/office/drawing/2014/main" id="{911C8013-E2C7-92E4-844A-9E249ED439CF}"/>
              </a:ext>
            </a:extLst>
          </p:cNvPr>
          <p:cNvSpPr/>
          <p:nvPr/>
        </p:nvSpPr>
        <p:spPr>
          <a:xfrm>
            <a:off x="2053607" y="2395044"/>
            <a:ext cx="1085982" cy="2290733"/>
          </a:xfrm>
          <a:prstGeom prst="downArrow">
            <a:avLst/>
          </a:prstGeom>
          <a:solidFill>
            <a:schemeClr val="accent4">
              <a:lumMod val="75000"/>
            </a:schemeClr>
          </a:solidFill>
          <a:ln w="57150"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389474560"/>
      </p:ext>
    </p:extLst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8" presetClass="emph" presetSubtype="0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4000"/>
                                  </p:iterate>
                                  <p:childTnLst>
                                    <p:set>
                                      <p:cBhvr override="childStyle">
                                        <p:cTn id="6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style.textDecorationUnderline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3" presetClass="emph" presetSubtype="2" fill="hold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animClr clrSpc="rgb" dir="cw">
                                      <p:cBhvr override="childStyl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FC000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">
  <a:themeElements>
    <a:clrScheme name="Benutzerdefiniert 1">
      <a:dk1>
        <a:srgbClr val="000000"/>
      </a:dk1>
      <a:lt1>
        <a:srgbClr val="FFFFFF"/>
      </a:lt1>
      <a:dk2>
        <a:srgbClr val="212121"/>
      </a:dk2>
      <a:lt2>
        <a:srgbClr val="A9A9A9"/>
      </a:lt2>
      <a:accent1>
        <a:srgbClr val="0432FF"/>
      </a:accent1>
      <a:accent2>
        <a:srgbClr val="008E00"/>
      </a:accent2>
      <a:accent3>
        <a:srgbClr val="FF9300"/>
      </a:accent3>
      <a:accent4>
        <a:srgbClr val="FF2600"/>
      </a:accent4>
      <a:accent5>
        <a:srgbClr val="00FCFF"/>
      </a:accent5>
      <a:accent6>
        <a:srgbClr val="521B92"/>
      </a:accent6>
      <a:hlink>
        <a:srgbClr val="0432FF"/>
      </a:hlink>
      <a:folHlink>
        <a:srgbClr val="011892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375</Words>
  <Application>Microsoft Office PowerPoint</Application>
  <PresentationFormat>Breitbild</PresentationFormat>
  <Paragraphs>84</Paragraphs>
  <Slides>20</Slides>
  <Notes>7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8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20</vt:i4>
      </vt:variant>
    </vt:vector>
  </HeadingPairs>
  <TitlesOfParts>
    <vt:vector size="29" baseType="lpstr">
      <vt:lpstr>Aptos</vt:lpstr>
      <vt:lpstr>Arial</vt:lpstr>
      <vt:lpstr>Berlin Sans FB</vt:lpstr>
      <vt:lpstr>Berlin Sans FB Demi</vt:lpstr>
      <vt:lpstr>Calibri</vt:lpstr>
      <vt:lpstr>Perpetua</vt:lpstr>
      <vt:lpstr>Perpetua Titling MT</vt:lpstr>
      <vt:lpstr>Wingdings</vt:lpstr>
      <vt:lpstr>Office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HOW CAN WE IDENTIFY THE GLOBAL TRENDS IN RENEWABLE ENERGY?</vt:lpstr>
      <vt:lpstr>WE NEED A SOURCE/DATASET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Berkan Kuecuek</dc:creator>
  <cp:lastModifiedBy>Berkan Kücük</cp:lastModifiedBy>
  <cp:revision>58</cp:revision>
  <dcterms:created xsi:type="dcterms:W3CDTF">2024-12-22T05:49:47Z</dcterms:created>
  <dcterms:modified xsi:type="dcterms:W3CDTF">2025-01-08T15:51:27Z</dcterms:modified>
</cp:coreProperties>
</file>

<file path=docProps/thumbnail.jpeg>
</file>